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1.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2.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3.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4.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15.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6.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17.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8.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theme/theme19.xml" ContentType="application/vnd.openxmlformats-officedocument.theme+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20.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theme/theme21.xml" ContentType="application/vnd.openxmlformats-officedocument.theme+xml"/>
  <Override PartName="/ppt/slideLayouts/slideLayout512.xml" ContentType="application/vnd.openxmlformats-officedocument.presentationml.slideLayout+xml"/>
  <Override PartName="/ppt/theme/theme22.xml" ContentType="application/vnd.openxmlformats-officedocument.theme+xml"/>
  <Override PartName="/ppt/slideLayouts/slideLayout513.xml" ContentType="application/vnd.openxmlformats-officedocument.presentationml.slideLayout+xml"/>
  <Override PartName="/ppt/theme/theme23.xml" ContentType="application/vnd.openxmlformats-officedocument.theme+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24.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25.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26.xml" ContentType="application/vnd.openxmlformats-officedocument.theme+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theme/theme27.xml" ContentType="application/vnd.openxmlformats-officedocument.theme+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theme/theme28.xml" ContentType="application/vnd.openxmlformats-officedocument.theme+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theme/theme29.xml" ContentType="application/vnd.openxmlformats-officedocument.theme+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0.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theme/theme31.xml" ContentType="application/vnd.openxmlformats-officedocument.theme+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theme/theme32.xml" ContentType="application/vnd.openxmlformats-officedocument.theme+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theme/theme33.xml" ContentType="application/vnd.openxmlformats-officedocument.theme+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theme/theme34.xml" ContentType="application/vnd.openxmlformats-officedocument.theme+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theme/theme35.xml" ContentType="application/vnd.openxmlformats-officedocument.theme+xml"/>
  <Override PartName="/ppt/slideLayouts/slideLayout754.xml" ContentType="application/vnd.openxmlformats-officedocument.presentationml.slideLayout+xml"/>
  <Override PartName="/ppt/theme/theme36.xml" ContentType="application/vnd.openxmlformats-officedocument.theme+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theme/theme37.xml" ContentType="application/vnd.openxmlformats-officedocument.theme+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theme/theme38.xml" ContentType="application/vnd.openxmlformats-officedocument.theme+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theme/theme39.xml" ContentType="application/vnd.openxmlformats-officedocument.theme+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theme/theme40.xml" ContentType="application/vnd.openxmlformats-officedocument.theme+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theme/theme41.xml" ContentType="application/vnd.openxmlformats-officedocument.theme+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theme/theme42.xml" ContentType="application/vnd.openxmlformats-officedocument.theme+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theme/theme43.xml" ContentType="application/vnd.openxmlformats-officedocument.theme+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theme/theme44.xml" ContentType="application/vnd.openxmlformats-officedocument.theme+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 id="2147485002" r:id="rId5"/>
    <p:sldMasterId id="2147485018" r:id="rId6"/>
    <p:sldMasterId id="2147485055" r:id="rId7"/>
    <p:sldMasterId id="2147485083" r:id="rId8"/>
    <p:sldMasterId id="2147485116" r:id="rId9"/>
    <p:sldMasterId id="2147485131" r:id="rId10"/>
    <p:sldMasterId id="2147485150" r:id="rId11"/>
    <p:sldMasterId id="2147485152" r:id="rId12"/>
    <p:sldMasterId id="2147485186" r:id="rId13"/>
    <p:sldMasterId id="2147485219" r:id="rId14"/>
    <p:sldMasterId id="2147485242" r:id="rId15"/>
    <p:sldMasterId id="2147485274" r:id="rId16"/>
    <p:sldMasterId id="2147485306" r:id="rId17"/>
    <p:sldMasterId id="2147485377" r:id="rId18"/>
    <p:sldMasterId id="2147485397" r:id="rId19"/>
    <p:sldMasterId id="2147485441" r:id="rId20"/>
    <p:sldMasterId id="2147485474" r:id="rId21"/>
    <p:sldMasterId id="2147485503" r:id="rId22"/>
    <p:sldMasterId id="2147485534" r:id="rId23"/>
    <p:sldMasterId id="2147485560" r:id="rId24"/>
    <p:sldMasterId id="2147485571" r:id="rId25"/>
    <p:sldMasterId id="2147485573" r:id="rId26"/>
    <p:sldMasterId id="2147485590" r:id="rId27"/>
    <p:sldMasterId id="2147485614" r:id="rId28"/>
    <p:sldMasterId id="2147485638" r:id="rId29"/>
    <p:sldMasterId id="2147485696" r:id="rId30"/>
    <p:sldMasterId id="2147485721" r:id="rId31"/>
    <p:sldMasterId id="2147485755" r:id="rId32"/>
    <p:sldMasterId id="2147485780" r:id="rId33"/>
    <p:sldMasterId id="2147485803" r:id="rId34"/>
    <p:sldMasterId id="2147485829" r:id="rId35"/>
    <p:sldMasterId id="2147485851" r:id="rId36"/>
    <p:sldMasterId id="2147485856" r:id="rId37"/>
    <p:sldMasterId id="2147485876" r:id="rId38"/>
    <p:sldMasterId id="2147485881" r:id="rId39"/>
    <p:sldMasterId id="2147485883" r:id="rId40"/>
    <p:sldMasterId id="2147485921" r:id="rId41"/>
    <p:sldMasterId id="2147485959" r:id="rId42"/>
    <p:sldMasterId id="2147485982" r:id="rId43"/>
    <p:sldMasterId id="2147486004" r:id="rId44"/>
    <p:sldMasterId id="2147486027" r:id="rId45"/>
    <p:sldMasterId id="2147486052" r:id="rId46"/>
    <p:sldMasterId id="2147486075" r:id="rId47"/>
    <p:sldMasterId id="2147486097" r:id="rId48"/>
  </p:sldMasterIdLst>
  <p:notesMasterIdLst>
    <p:notesMasterId r:id="rId88"/>
  </p:notesMasterIdLst>
  <p:handoutMasterIdLst>
    <p:handoutMasterId r:id="rId89"/>
  </p:handoutMasterIdLst>
  <p:sldIdLst>
    <p:sldId id="1649" r:id="rId49"/>
    <p:sldId id="1849" r:id="rId50"/>
    <p:sldId id="1901" r:id="rId51"/>
    <p:sldId id="1902" r:id="rId52"/>
    <p:sldId id="1775" r:id="rId53"/>
    <p:sldId id="1851" r:id="rId54"/>
    <p:sldId id="1913" r:id="rId55"/>
    <p:sldId id="1852" r:id="rId56"/>
    <p:sldId id="1853" r:id="rId57"/>
    <p:sldId id="1854" r:id="rId58"/>
    <p:sldId id="1855" r:id="rId59"/>
    <p:sldId id="1856" r:id="rId60"/>
    <p:sldId id="1857" r:id="rId61"/>
    <p:sldId id="1858" r:id="rId62"/>
    <p:sldId id="1903" r:id="rId63"/>
    <p:sldId id="1860" r:id="rId64"/>
    <p:sldId id="1736" r:id="rId65"/>
    <p:sldId id="1861" r:id="rId66"/>
    <p:sldId id="1862" r:id="rId67"/>
    <p:sldId id="1863" r:id="rId68"/>
    <p:sldId id="1864" r:id="rId69"/>
    <p:sldId id="1866" r:id="rId70"/>
    <p:sldId id="1850" r:id="rId71"/>
    <p:sldId id="1870" r:id="rId72"/>
    <p:sldId id="1777" r:id="rId73"/>
    <p:sldId id="1778" r:id="rId74"/>
    <p:sldId id="1779" r:id="rId75"/>
    <p:sldId id="1780" r:id="rId76"/>
    <p:sldId id="1904" r:id="rId77"/>
    <p:sldId id="1905" r:id="rId78"/>
    <p:sldId id="1906" r:id="rId79"/>
    <p:sldId id="1908" r:id="rId80"/>
    <p:sldId id="1909" r:id="rId81"/>
    <p:sldId id="1910" r:id="rId82"/>
    <p:sldId id="1911" r:id="rId83"/>
    <p:sldId id="1912" r:id="rId84"/>
    <p:sldId id="1795" r:id="rId85"/>
    <p:sldId id="1794" r:id="rId86"/>
    <p:sldId id="1633" r:id="rId87"/>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49"/>
          </p14:sldIdLst>
        </p14:section>
        <p14:section name="Why the cloud?" id="{7863C747-087E-4A2D-B131-CABEF2B06BE5}">
          <p14:sldIdLst>
            <p14:sldId id="1849"/>
            <p14:sldId id="1901"/>
            <p14:sldId id="1902"/>
            <p14:sldId id="1775"/>
          </p14:sldIdLst>
        </p14:section>
        <p14:section name="About Microsoft Azure" id="{B2862A4A-788A-430D-85B9-F318FEE9D4AE}">
          <p14:sldIdLst>
            <p14:sldId id="1851"/>
            <p14:sldId id="1913"/>
            <p14:sldId id="1852"/>
            <p14:sldId id="1853"/>
            <p14:sldId id="1854"/>
            <p14:sldId id="1855"/>
            <p14:sldId id="1856"/>
            <p14:sldId id="1857"/>
            <p14:sldId id="1858"/>
            <p14:sldId id="1903"/>
            <p14:sldId id="1860"/>
            <p14:sldId id="1736"/>
            <p14:sldId id="1861"/>
            <p14:sldId id="1862"/>
            <p14:sldId id="1863"/>
            <p14:sldId id="1864"/>
            <p14:sldId id="1866"/>
            <p14:sldId id="1850"/>
            <p14:sldId id="1870"/>
            <p14:sldId id="1777"/>
            <p14:sldId id="1778"/>
            <p14:sldId id="1779"/>
            <p14:sldId id="1780"/>
            <p14:sldId id="1904"/>
            <p14:sldId id="1905"/>
            <p14:sldId id="1906"/>
            <p14:sldId id="1908"/>
            <p14:sldId id="1909"/>
            <p14:sldId id="1910"/>
            <p14:sldId id="1911"/>
            <p14:sldId id="1912"/>
            <p14:sldId id="1795"/>
            <p14:sldId id="1794"/>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6" autoAdjust="0"/>
    <p:restoredTop sz="69850" autoAdjust="0"/>
  </p:normalViewPr>
  <p:slideViewPr>
    <p:cSldViewPr>
      <p:cViewPr varScale="1">
        <p:scale>
          <a:sx n="76" d="100"/>
          <a:sy n="76" d="100"/>
        </p:scale>
        <p:origin x="393" y="39"/>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Master" Target="slideMasters/slideMaster36.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50" Type="http://schemas.openxmlformats.org/officeDocument/2006/relationships/slide" Target="slides/slide2.xml"/><Relationship Id="rId55" Type="http://schemas.openxmlformats.org/officeDocument/2006/relationships/slide" Target="slides/slide7.xml"/><Relationship Id="rId63" Type="http://schemas.openxmlformats.org/officeDocument/2006/relationships/slide" Target="slides/slide15.xml"/><Relationship Id="rId68" Type="http://schemas.openxmlformats.org/officeDocument/2006/relationships/slide" Target="slides/slide20.xml"/><Relationship Id="rId76" Type="http://schemas.openxmlformats.org/officeDocument/2006/relationships/slide" Target="slides/slide28.xml"/><Relationship Id="rId84" Type="http://schemas.openxmlformats.org/officeDocument/2006/relationships/slide" Target="slides/slide36.xml"/><Relationship Id="rId89"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23.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 Target="slides/slide5.xml"/><Relationship Id="rId58" Type="http://schemas.openxmlformats.org/officeDocument/2006/relationships/slide" Target="slides/slide10.xml"/><Relationship Id="rId66" Type="http://schemas.openxmlformats.org/officeDocument/2006/relationships/slide" Target="slides/slide18.xml"/><Relationship Id="rId74" Type="http://schemas.openxmlformats.org/officeDocument/2006/relationships/slide" Target="slides/slide26.xml"/><Relationship Id="rId79" Type="http://schemas.openxmlformats.org/officeDocument/2006/relationships/slide" Target="slides/slide31.xml"/><Relationship Id="rId87" Type="http://schemas.openxmlformats.org/officeDocument/2006/relationships/slide" Target="slides/slide39.xml"/><Relationship Id="rId5" Type="http://schemas.openxmlformats.org/officeDocument/2006/relationships/slideMaster" Target="slideMasters/slideMaster2.xml"/><Relationship Id="rId61" Type="http://schemas.openxmlformats.org/officeDocument/2006/relationships/slide" Target="slides/slide13.xml"/><Relationship Id="rId82" Type="http://schemas.openxmlformats.org/officeDocument/2006/relationships/slide" Target="slides/slide34.xml"/><Relationship Id="rId90" Type="http://schemas.openxmlformats.org/officeDocument/2006/relationships/commentAuthors" Target="commentAuthors.xml"/><Relationship Id="rId95" Type="http://schemas.microsoft.com/office/2015/10/relationships/revisionInfo" Target="revisionInfo.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slide" Target="slides/slide8.xml"/><Relationship Id="rId64" Type="http://schemas.openxmlformats.org/officeDocument/2006/relationships/slide" Target="slides/slide16.xml"/><Relationship Id="rId69" Type="http://schemas.openxmlformats.org/officeDocument/2006/relationships/slide" Target="slides/slide21.xml"/><Relationship Id="rId77" Type="http://schemas.openxmlformats.org/officeDocument/2006/relationships/slide" Target="slides/slide29.xml"/><Relationship Id="rId8" Type="http://schemas.openxmlformats.org/officeDocument/2006/relationships/slideMaster" Target="slideMasters/slideMaster5.xml"/><Relationship Id="rId51" Type="http://schemas.openxmlformats.org/officeDocument/2006/relationships/slide" Target="slides/slide3.xml"/><Relationship Id="rId72" Type="http://schemas.openxmlformats.org/officeDocument/2006/relationships/slide" Target="slides/slide24.xml"/><Relationship Id="rId80" Type="http://schemas.openxmlformats.org/officeDocument/2006/relationships/slide" Target="slides/slide32.xml"/><Relationship Id="rId85" Type="http://schemas.openxmlformats.org/officeDocument/2006/relationships/slide" Target="slides/slide37.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 Target="slides/slide11.xml"/><Relationship Id="rId67" Type="http://schemas.openxmlformats.org/officeDocument/2006/relationships/slide" Target="slides/slide19.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 Target="slides/slide6.xml"/><Relationship Id="rId62" Type="http://schemas.openxmlformats.org/officeDocument/2006/relationships/slide" Target="slides/slide14.xml"/><Relationship Id="rId70" Type="http://schemas.openxmlformats.org/officeDocument/2006/relationships/slide" Target="slides/slide22.xml"/><Relationship Id="rId75" Type="http://schemas.openxmlformats.org/officeDocument/2006/relationships/slide" Target="slides/slide27.xml"/><Relationship Id="rId83" Type="http://schemas.openxmlformats.org/officeDocument/2006/relationships/slide" Target="slides/slide35.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 Target="slides/slide1.xml"/><Relationship Id="rId57" Type="http://schemas.openxmlformats.org/officeDocument/2006/relationships/slide" Target="slides/slide9.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 Target="slides/slide4.xml"/><Relationship Id="rId60" Type="http://schemas.openxmlformats.org/officeDocument/2006/relationships/slide" Target="slides/slide12.xml"/><Relationship Id="rId65" Type="http://schemas.openxmlformats.org/officeDocument/2006/relationships/slide" Target="slides/slide17.xml"/><Relationship Id="rId73" Type="http://schemas.openxmlformats.org/officeDocument/2006/relationships/slide" Target="slides/slide25.xml"/><Relationship Id="rId78" Type="http://schemas.openxmlformats.org/officeDocument/2006/relationships/slide" Target="slides/slide30.xml"/><Relationship Id="rId81" Type="http://schemas.openxmlformats.org/officeDocument/2006/relationships/slide" Target="slides/slide33.xml"/><Relationship Id="rId86" Type="http://schemas.openxmlformats.org/officeDocument/2006/relationships/slide" Target="slides/slide38.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3-24T12:20:16.863" idx="1">
    <p:pos x="10" y="10"/>
    <p:text>Talk about dynamic compute + input/output bindings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8/9/2017 8:24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8/9/2017 8:23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8/9/2017 8:23 AM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19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669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080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680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8/9/2017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57290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983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8/9/2017 8:23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6252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8/9/2017 8:23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639011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8/9/2017 8:23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235007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a:latin typeface="Segoe UI Light" pitchFamily="34" charset="0"/>
                <a:ea typeface="ＭＳ Ｐゴシック" charset="0"/>
                <a:cs typeface="ＭＳ Ｐゴシック" charset="0"/>
              </a:rPr>
              <a:t>Why this Slide:</a:t>
            </a:r>
          </a:p>
          <a:p>
            <a:pPr defTabSz="950141">
              <a:defRPr/>
            </a:pPr>
            <a:r>
              <a:rPr lang="en-US" sz="140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a:latin typeface="Segoe UI Light" pitchFamily="34" charset="0"/>
              <a:ea typeface="ＭＳ Ｐゴシック" charset="0"/>
              <a:cs typeface="ＭＳ Ｐゴシック" charset="0"/>
            </a:endParaRPr>
          </a:p>
          <a:p>
            <a:pPr lvl="0"/>
            <a:r>
              <a:rPr lang="en-US" sz="1400" b="1">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a:p>
          <a:p>
            <a:pPr>
              <a:lnSpc>
                <a:spcPct val="107000"/>
              </a:lnSpc>
              <a:spcAft>
                <a:spcPts val="815"/>
              </a:spcAft>
            </a:pPr>
            <a:r>
              <a:rPr lang="en-US" sz="1400" b="1"/>
              <a:t>Transition to NEXT Slide:</a:t>
            </a:r>
            <a:r>
              <a:rPr lang="en-US" sz="14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22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[Speaker Guidance:  This section is a history lesson.  Don’t spend much time here.</a:t>
            </a:r>
            <a:r>
              <a:rPr lang="en-US" i="1" baseline="0" dirty="0"/>
              <a:t> Key message is that PaaS moves beyond cloud-hosted VMs, because the underlying OS doesn’t need to be managed, nor does scalability, most security, and other key attributes.]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i="1" baseline="0" dirty="0"/>
          </a:p>
          <a:p>
            <a:r>
              <a:rPr lang="en-US" b="1" i="0" baseline="0" dirty="0"/>
              <a:t>Objective:</a:t>
            </a:r>
          </a:p>
          <a:p>
            <a:r>
              <a:rPr lang="en-US" b="0" i="0" baseline="0" dirty="0"/>
              <a:t>Illustrate the computing “eras” that have led to the cloud overlaid with some of the common app design paradigms that developers have employed to constantly strive for greater speed, efficiency and productivity.</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Key talking points:</a:t>
            </a:r>
          </a:p>
          <a:p>
            <a:r>
              <a:rPr lang="en-US" sz="1200" kern="1200" dirty="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most of the benefits of this model accrued to operations and infrastructure, not app development. </a:t>
            </a:r>
          </a:p>
          <a:p>
            <a:endParaRPr lang="en-US" sz="1200"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In a new </a:t>
            </a:r>
            <a:r>
              <a:rPr lang="en-US" sz="1224" b="1" u="sng" kern="1200" dirty="0">
                <a:solidFill>
                  <a:schemeClr val="tx1"/>
                </a:solidFill>
                <a:effectLst/>
                <a:latin typeface="+mn-lt"/>
                <a:ea typeface="+mn-ea"/>
                <a:cs typeface="+mn-cs"/>
                <a:hlinkClick r:id="rId3"/>
              </a:rPr>
              <a:t>Evans Data survey</a:t>
            </a:r>
            <a:r>
              <a:rPr lang="en-US" sz="1224" kern="1200" dirty="0">
                <a:solidFill>
                  <a:schemeClr val="tx1"/>
                </a:solidFill>
                <a:effectLst/>
                <a:latin typeface="+mn-lt"/>
                <a:ea typeface="+mn-ea"/>
                <a:cs typeface="+mn-cs"/>
              </a:rPr>
              <a:t> of 1,441 developers, 81.3% of respondents said they plan to build applications in the cloud within the next 24 months.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7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8/9/2017 8:23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979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8/9/2017 8:23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5842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gradFill>
                  <a:gsLst>
                    <a:gs pos="2917">
                      <a:schemeClr val="tx1"/>
                    </a:gs>
                    <a:gs pos="30000">
                      <a:schemeClr val="tx1"/>
                    </a:gs>
                  </a:gsLst>
                  <a:lin ang="5400000" scaled="0"/>
                </a:gradFill>
              </a:rPr>
              <a:t>What are the key things to call out on agility here? Ease of use?</a:t>
            </a:r>
          </a:p>
          <a:p>
            <a:endParaRPr lang="en-US" sz="1200" b="0" baseline="0" dirty="0">
              <a:latin typeface="Segoe UI Light" panose="020B0502040204020203" pitchFamily="34" charset="0"/>
            </a:endParaRP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a:p>
            <a:pPr marL="285750" indent="-285750">
              <a:buFont typeface="Arial" panose="020B0604020202020204" pitchFamily="34" charset="0"/>
              <a:buChar char="•"/>
            </a:pPr>
            <a:endParaRPr lang="en-US" baseline="0" dirty="0"/>
          </a:p>
          <a:p>
            <a:pPr>
              <a:defRPr/>
            </a:pPr>
            <a:r>
              <a:rPr lang="en-US" sz="1200" kern="1200" dirty="0">
                <a:solidFill>
                  <a:schemeClr val="tx1"/>
                </a:solidFill>
                <a:effectLst/>
                <a:latin typeface="+mn-lt"/>
                <a:ea typeface="+mn-ea"/>
                <a:cs typeface="+mn-cs"/>
              </a:rPr>
              <a:t>App Service is the preferred option for building web or mobile applications because it provides the productivity, scale, performance, and deployment options for most requirements. Use App Service when you want to focus on building unique differentiation for your app and need the infrastructure to just work. Additionally, it’s great for building an API layer which can be exposed to customers, partners and employees securely using the related API Management service. You can use App Service in conjunction with the many other Azure services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Cache or Azure Traffic Manager for instance) to build and deploy powerful apps quickly. </a:t>
            </a:r>
            <a:endParaRPr lang="en-US" dirty="0"/>
          </a:p>
          <a:p>
            <a:r>
              <a:rPr lang="en-US" dirty="0"/>
              <a:t>Perhaps mention </a:t>
            </a:r>
            <a:r>
              <a:rPr lang="en-US" dirty="0" err="1"/>
              <a:t>Yochay’s</a:t>
            </a:r>
            <a:r>
              <a:rPr lang="en-US" dirty="0"/>
              <a:t> session</a:t>
            </a:r>
            <a:r>
              <a:rPr lang="en-US" baseline="0" dirty="0"/>
              <a:t> on Friday </a:t>
            </a: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base" latinLnBrk="0" hangingPunct="1">
              <a:lnSpc>
                <a:spcPct val="100000"/>
              </a:lnSpc>
              <a:spcBef>
                <a:spcPct val="0"/>
              </a:spcBef>
              <a:spcAft>
                <a:spcPct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S PGothic" panose="020B0600070205080204" pitchFamily="34" charset="-128"/>
                <a:cs typeface="+mn-cs"/>
              </a:rPr>
              <a:pPr marL="0" marR="0" lvl="0" indent="0" algn="r" defTabSz="932688"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S PGothic" panose="020B0600070205080204" pitchFamily="34" charset="-128"/>
              <a:cs typeface="+mn-cs"/>
            </a:endParaRPr>
          </a:p>
        </p:txBody>
      </p:sp>
    </p:spTree>
    <p:extLst>
      <p:ext uri="{BB962C8B-B14F-4D97-AF65-F5344CB8AC3E}">
        <p14:creationId xmlns:p14="http://schemas.microsoft.com/office/powerpoint/2010/main" val="2659375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068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Slide Objectives: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Transition:</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Speaking Points: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Notes: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571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Azure Functions has now entered public preview. Azure Functions offers a </a:t>
            </a:r>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microcompute</a:t>
            </a:r>
            <a:r>
              <a:rPr lang="en-US" sz="1200" kern="1200" dirty="0">
                <a:solidFill>
                  <a:schemeClr val="tx1"/>
                </a:solidFill>
                <a:effectLst/>
                <a:latin typeface="+mn-lt"/>
                <a:ea typeface="+mn-ea"/>
                <a:cs typeface="+mn-cs"/>
              </a:rPr>
              <a:t>, event-driven service with full Azure platform integration that extends the existing Azure application platform with capabilities to implement code triggered by events occurring in other Azure services, SaaS products, and on-premises systems:</a:t>
            </a:r>
          </a:p>
          <a:p>
            <a:pPr lvl="0" rtl="0"/>
            <a:r>
              <a:rPr lang="en-US" sz="1200" b="1" i="0" kern="1200" dirty="0">
                <a:solidFill>
                  <a:schemeClr val="tx1"/>
                </a:solidFill>
                <a:effectLst/>
                <a:latin typeface="+mn-lt"/>
                <a:ea typeface="+mn-ea"/>
                <a:cs typeface="+mn-cs"/>
              </a:rPr>
              <a:t>Respond to any event: </a:t>
            </a:r>
            <a:r>
              <a:rPr lang="en-US" sz="1200" b="0" i="0" kern="1200" dirty="0">
                <a:solidFill>
                  <a:schemeClr val="tx1"/>
                </a:solidFill>
                <a:effectLst/>
                <a:latin typeface="+mn-lt"/>
                <a:ea typeface="+mn-ea"/>
                <a:cs typeface="+mn-cs"/>
              </a:rPr>
              <a:t>Azure Functions extends Azure’s market leading PaaS platform, extending the existing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infrastructure to let developers easily implement code that reacts to events generated from across the breadth of Azure. Whether you want to respond to changes in Azure storage containers, events emitted in SaaS products that support Web Hooks, or by calls to an HTTP endpoint. They're all easy to set up and require minimal configuration. </a:t>
            </a:r>
          </a:p>
          <a:p>
            <a:pPr lvl="0" rtl="0"/>
            <a:r>
              <a:rPr lang="en-US" sz="1200" b="1" i="0" kern="1200" dirty="0">
                <a:solidFill>
                  <a:schemeClr val="tx1"/>
                </a:solidFill>
                <a:effectLst/>
                <a:latin typeface="+mn-lt"/>
                <a:ea typeface="+mn-ea"/>
                <a:cs typeface="+mn-cs"/>
              </a:rPr>
              <a:t>Develop your way: </a:t>
            </a:r>
            <a:r>
              <a:rPr lang="en-US" sz="1200" i="0" kern="1200" dirty="0">
                <a:solidFill>
                  <a:schemeClr val="tx1"/>
                </a:solidFill>
                <a:effectLst/>
                <a:latin typeface="+mn-lt"/>
                <a:ea typeface="+mn-ea"/>
                <a:cs typeface="+mn-cs"/>
              </a:rPr>
              <a:t>Implement events in a variety of languages (JavaScript, C#, Python and PHP), as well as scripting options like Bash, Batch, and PowerShell, using an intuitive web based user experience or upload and trigger pre-compiled executables built in the development tool of your choice.</a:t>
            </a:r>
            <a:r>
              <a:rPr lang="en-US" sz="1200" b="1"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Integrated DevOps:</a:t>
            </a:r>
            <a:r>
              <a:rPr lang="en-US" sz="1200" i="0" kern="1200" dirty="0">
                <a:solidFill>
                  <a:schemeClr val="tx1"/>
                </a:solidFill>
                <a:effectLst/>
                <a:latin typeface="+mn-lt"/>
                <a:ea typeface="+mn-ea"/>
                <a:cs typeface="+mn-cs"/>
              </a:rPr>
              <a:t> Quickly and easily iterate on your Azure Functions with continuous deployment using Visual Studio Team Services, GitHub or </a:t>
            </a:r>
            <a:r>
              <a:rPr lang="en-US" sz="1200" i="0" kern="1200" dirty="0" err="1">
                <a:solidFill>
                  <a:schemeClr val="tx1"/>
                </a:solidFill>
                <a:effectLst/>
                <a:latin typeface="+mn-lt"/>
                <a:ea typeface="+mn-ea"/>
                <a:cs typeface="+mn-cs"/>
              </a:rPr>
              <a:t>BitBucket</a:t>
            </a:r>
            <a:r>
              <a:rPr lang="en-US" sz="1200" i="0" kern="1200" dirty="0">
                <a:solidFill>
                  <a:schemeClr val="tx1"/>
                </a:solidFill>
                <a:effectLst/>
                <a:latin typeface="+mn-lt"/>
                <a:ea typeface="+mn-ea"/>
                <a:cs typeface="+mn-cs"/>
              </a:rPr>
              <a:t>. Monitor and troubleshoot your Azure Functions using the embedded logging environment.</a:t>
            </a:r>
          </a:p>
          <a:p>
            <a:pPr lvl="0" rtl="0"/>
            <a:r>
              <a:rPr lang="en-US" sz="1200" b="1" i="0" kern="1200" dirty="0">
                <a:solidFill>
                  <a:schemeClr val="tx1"/>
                </a:solidFill>
                <a:effectLst/>
                <a:latin typeface="+mn-lt"/>
                <a:ea typeface="+mn-ea"/>
                <a:cs typeface="+mn-cs"/>
              </a:rPr>
              <a:t>Pay for what you use: </a:t>
            </a:r>
            <a:r>
              <a:rPr lang="en-US" sz="1200" i="0" kern="1200" dirty="0">
                <a:solidFill>
                  <a:schemeClr val="tx1"/>
                </a:solidFill>
                <a:effectLst/>
                <a:latin typeface="+mn-lt"/>
                <a:ea typeface="+mn-ea"/>
                <a:cs typeface="+mn-cs"/>
              </a:rPr>
              <a:t>With Azure Functions you will only be charged for the time your code is running. When an Azure Function is invoked it will be provided with as many resources as it needs to execute only for as long as it is executing.</a:t>
            </a:r>
          </a:p>
          <a:p>
            <a:pPr lvl="0" rtl="0"/>
            <a:r>
              <a:rPr lang="en-US" sz="1200" b="1" i="0" kern="1200" dirty="0">
                <a:solidFill>
                  <a:schemeClr val="tx1"/>
                </a:solidFill>
                <a:effectLst/>
                <a:latin typeface="+mn-lt"/>
                <a:ea typeface="+mn-ea"/>
                <a:cs typeface="+mn-cs"/>
              </a:rPr>
              <a:t>Built for the Enterprise:</a:t>
            </a:r>
            <a:r>
              <a:rPr lang="en-US" sz="1200" i="0" kern="1200" dirty="0">
                <a:solidFill>
                  <a:schemeClr val="tx1"/>
                </a:solidFill>
                <a:effectLst/>
                <a:latin typeface="+mn-lt"/>
                <a:ea typeface="+mn-ea"/>
                <a:cs typeface="+mn-cs"/>
              </a:rPr>
              <a:t> Invoke your functions when events occur in internal APIs or business systems, then output the results to your on-premises databases or business solutions. Make your Azure Functions truly secure by hosting them on an App Service Environment that can be configured to be addressable only from internal networks.</a:t>
            </a:r>
          </a:p>
          <a:p>
            <a:pPr lvl="0" rtl="0"/>
            <a:r>
              <a:rPr lang="en-US" sz="1200" b="1" i="0" kern="1200" dirty="0">
                <a:solidFill>
                  <a:schemeClr val="tx1"/>
                </a:solidFill>
                <a:effectLst/>
                <a:latin typeface="+mn-lt"/>
                <a:ea typeface="+mn-ea"/>
                <a:cs typeface="+mn-cs"/>
              </a:rPr>
              <a:t>Fully open-source, </a:t>
            </a:r>
            <a:r>
              <a:rPr lang="en-US" sz="1200" b="0" i="0" kern="1200" dirty="0">
                <a:solidFill>
                  <a:schemeClr val="tx1"/>
                </a:solidFill>
                <a:effectLst/>
                <a:latin typeface="+mn-lt"/>
                <a:ea typeface="+mn-ea"/>
                <a:cs typeface="+mn-cs"/>
              </a:rPr>
              <a:t>based upon the Kudu project and with an open source SDK and open source portal experience.</a:t>
            </a:r>
          </a:p>
          <a:p>
            <a:r>
              <a:rPr lang="en-US" dirty="0">
                <a:effectLst/>
              </a:rPr>
              <a:t>Events happen, all the time.  Users browse your website, data is uploaded/downloaded or moved, messages are sent and received. All across the IT landscape actions are creating events, but are you taking full advantage of them? Imagine if you could react to events happening across your app portfolio in real time, what would you do? Maybe a photo gets saved to some storage area, the act of the photo being saved generates an event that could be intercepted to start a process to check the photo for interesting data. It wouldn’t matter how the photo was saved, it just matters that it was. Azure Functions extends Azure’s application platform by offering </a:t>
            </a:r>
            <a:r>
              <a:rPr lang="en-US" dirty="0" err="1">
                <a:effectLst/>
              </a:rPr>
              <a:t>serverless</a:t>
            </a:r>
            <a:r>
              <a:rPr lang="en-US" dirty="0">
                <a:effectLst/>
              </a:rPr>
              <a:t> compute for event-driven solutions. Azure Functions lets developers easily handle tasks that respond to events common in web and mobile applications, </a:t>
            </a:r>
            <a:r>
              <a:rPr lang="en-US" dirty="0" err="1">
                <a:effectLst/>
              </a:rPr>
              <a:t>IoT</a:t>
            </a:r>
            <a:r>
              <a:rPr lang="en-US" dirty="0">
                <a:effectLst/>
              </a:rPr>
              <a:t> and big data scenarios. Azure Functions works with Azure and third party services, automatically scales out to meet demand and only charges for the time your function runs. With an open source runtime, developers will be able host Functions anywhere - on Azure, in your datacenter or on other clouds. Azure Functions allows developers to program functions in JavaScript, C#, Python and PHP or scripting options such as Bash, Batch, and PowerShell using either an intuitive, web-based development environment that allows you to develop directly against your function or by uploading pre-compiled function written in the development tool of your choice. Pre built </a:t>
            </a:r>
            <a:r>
              <a:rPr lang="en-US" dirty="0" err="1">
                <a:effectLst/>
              </a:rPr>
              <a:t>Input/Output</a:t>
            </a:r>
            <a:r>
              <a:rPr lang="en-US" dirty="0">
                <a:effectLst/>
              </a:rPr>
              <a:t> bindings provide a means of pulling or pushing data to many of the most common Azure 3rd party services, saving developers from having to build these bindings themselves. However, the open source nature of Azure Functions allows you to build your own bindings for services not already supported.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357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D91847-7DA5-4C6C-B4F2-C8C884FE178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168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D91847-7DA5-4C6C-B4F2-C8C884FE178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586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a:t>So in a nut</a:t>
            </a:r>
            <a:r>
              <a:rPr lang="en-US" sz="900" baseline="0" dirty="0"/>
              <a:t>shell Cloud is all about:</a:t>
            </a:r>
            <a:endParaRPr lang="en-US" sz="900" dirty="0"/>
          </a:p>
          <a:p>
            <a:pPr>
              <a:spcBef>
                <a:spcPts val="1799"/>
              </a:spcBef>
            </a:pPr>
            <a:r>
              <a:rPr lang="en-US" sz="900" dirty="0"/>
              <a:t>Speed - Rapidly setup environments to drive business priorities</a:t>
            </a:r>
          </a:p>
          <a:p>
            <a:pPr>
              <a:spcBef>
                <a:spcPts val="1799"/>
              </a:spcBef>
            </a:pPr>
            <a:r>
              <a:rPr lang="en-US" sz="900" dirty="0"/>
              <a:t>Scale - Scale to meet peak demands </a:t>
            </a:r>
          </a:p>
          <a:p>
            <a:pPr>
              <a:spcBef>
                <a:spcPts val="1799"/>
              </a:spcBef>
            </a:pPr>
            <a:r>
              <a:rPr lang="en-US" sz="900" dirty="0"/>
              <a:t>Economics - Increase daily activities, efficiency and reduced cost.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851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6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400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743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488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Master" Target="../slideMasters/slideMaster18.xml"/><Relationship Id="rId5" Type="http://schemas.openxmlformats.org/officeDocument/2006/relationships/image" Target="../media/image100.png"/><Relationship Id="rId4" Type="http://schemas.microsoft.com/office/2007/relationships/hdphoto" Target="../media/hdphoto2.wdp"/></Relationships>
</file>

<file path=ppt/slideLayouts/_rels/slideLayout4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Master" Target="../slideMasters/slideMaster19.xml"/><Relationship Id="rId5" Type="http://schemas.openxmlformats.org/officeDocument/2006/relationships/image" Target="../media/image100.png"/><Relationship Id="rId4" Type="http://schemas.microsoft.com/office/2007/relationships/hdphoto" Target="../media/hdphoto2.wdp"/></Relationships>
</file>

<file path=ppt/slideLayouts/_rels/slideLayout4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6.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5.emf"/><Relationship Id="rId1" Type="http://schemas.openxmlformats.org/officeDocument/2006/relationships/slideMaster" Target="../slideMasters/slideMaster27.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27.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2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2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2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 Id="rId4" Type="http://schemas.openxmlformats.org/officeDocument/2006/relationships/image" Target="../media/image91.png"/></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 Id="rId4" Type="http://schemas.openxmlformats.org/officeDocument/2006/relationships/image" Target="../media/image91.png"/></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28.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28.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2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28.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28.xml"/></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28.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28.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28.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28.xml"/><Relationship Id="rId4" Type="http://schemas.openxmlformats.org/officeDocument/2006/relationships/image" Target="../media/image4.png"/></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28.xml"/><Relationship Id="rId4" Type="http://schemas.openxmlformats.org/officeDocument/2006/relationships/image" Target="../media/image4.png"/></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28.xml"/><Relationship Id="rId4" Type="http://schemas.openxmlformats.org/officeDocument/2006/relationships/image" Target="../media/image90.png"/></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28.xml"/><Relationship Id="rId4" Type="http://schemas.openxmlformats.org/officeDocument/2006/relationships/image" Target="../media/image90.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28.xml"/><Relationship Id="rId4" Type="http://schemas.openxmlformats.org/officeDocument/2006/relationships/image" Target="../media/image9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28.xml"/><Relationship Id="rId4" Type="http://schemas.openxmlformats.org/officeDocument/2006/relationships/image" Target="../media/image90.pn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28.xml"/><Relationship Id="rId4" Type="http://schemas.openxmlformats.org/officeDocument/2006/relationships/image" Target="../media/image90.pn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28.xml"/><Relationship Id="rId4" Type="http://schemas.openxmlformats.org/officeDocument/2006/relationships/image" Target="../media/image90.png"/></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8.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8.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8.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Master" Target="../slideMasters/slideMaster28.xml"/><Relationship Id="rId4" Type="http://schemas.openxmlformats.org/officeDocument/2006/relationships/image" Target="../media/image91.png"/></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Master" Target="../slideMasters/slideMaster28.xml"/><Relationship Id="rId4" Type="http://schemas.openxmlformats.org/officeDocument/2006/relationships/image" Target="../media/image91.png"/></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28.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8.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8.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30.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3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0.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30.xml"/></Relationships>
</file>

<file path=ppt/slideLayouts/_rels/slideLayout68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4.png"/><Relationship Id="rId1" Type="http://schemas.openxmlformats.org/officeDocument/2006/relationships/slideMaster" Target="../slideMasters/slideMaster3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1.xml"/></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70.emf"/><Relationship Id="rId1" Type="http://schemas.openxmlformats.org/officeDocument/2006/relationships/slideMaster" Target="../slideMasters/slideMaster31.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g"/><Relationship Id="rId1" Type="http://schemas.openxmlformats.org/officeDocument/2006/relationships/slideMaster" Target="../slideMasters/slideMaster31.xml"/><Relationship Id="rId4" Type="http://schemas.openxmlformats.org/officeDocument/2006/relationships/image" Target="../media/image70.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18.png"/><Relationship Id="rId1" Type="http://schemas.openxmlformats.org/officeDocument/2006/relationships/slideMaster" Target="../slideMasters/slideMaster32.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png"/><Relationship Id="rId1" Type="http://schemas.openxmlformats.org/officeDocument/2006/relationships/slideMaster" Target="../slideMasters/slideMaster32.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Master" Target="../slideMasters/slideMaster32.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2.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3.png"/><Relationship Id="rId1" Type="http://schemas.openxmlformats.org/officeDocument/2006/relationships/slideMaster" Target="../slideMasters/slideMaster34.xml"/><Relationship Id="rId4" Type="http://schemas.openxmlformats.org/officeDocument/2006/relationships/image" Target="../media/image124.emf"/></Relationships>
</file>

<file path=ppt/slideLayouts/_rels/slideLayout73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png"/><Relationship Id="rId1" Type="http://schemas.openxmlformats.org/officeDocument/2006/relationships/slideMaster" Target="../slideMasters/slideMaster34.xml"/></Relationships>
</file>

<file path=ppt/slideLayouts/_rels/slideLayout7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7.png"/><Relationship Id="rId1" Type="http://schemas.openxmlformats.org/officeDocument/2006/relationships/slideMaster" Target="../slideMasters/slideMaster34.xml"/><Relationship Id="rId4" Type="http://schemas.microsoft.com/office/2007/relationships/hdphoto" Target="../media/hdphoto4.wdp"/></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9.png"/><Relationship Id="rId1" Type="http://schemas.openxmlformats.org/officeDocument/2006/relationships/slideMaster" Target="../slideMasters/slideMaster34.xml"/><Relationship Id="rId4" Type="http://schemas.openxmlformats.org/officeDocument/2006/relationships/image" Target="../media/image124.emf"/></Relationships>
</file>

<file path=ppt/slideLayouts/_rels/slideLayout7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9.png"/><Relationship Id="rId1" Type="http://schemas.openxmlformats.org/officeDocument/2006/relationships/slideMaster" Target="../slideMasters/slideMaster34.xml"/><Relationship Id="rId4" Type="http://schemas.openxmlformats.org/officeDocument/2006/relationships/image" Target="../media/image124.emf"/></Relationships>
</file>

<file path=ppt/slideLayouts/_rels/slideLayout7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3.png"/><Relationship Id="rId1" Type="http://schemas.openxmlformats.org/officeDocument/2006/relationships/slideMaster" Target="../slideMasters/slideMaster34.xml"/><Relationship Id="rId4" Type="http://schemas.openxmlformats.org/officeDocument/2006/relationships/image" Target="../media/image124.emf"/></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png"/><Relationship Id="rId1" Type="http://schemas.openxmlformats.org/officeDocument/2006/relationships/slideMaster" Target="../slideMasters/slideMaster34.xml"/></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7.png"/><Relationship Id="rId1" Type="http://schemas.openxmlformats.org/officeDocument/2006/relationships/slideMaster" Target="../slideMasters/slideMaster3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34.xml"/></Relationships>
</file>

<file path=ppt/slideLayouts/_rels/slideLayout7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9.png"/><Relationship Id="rId1" Type="http://schemas.openxmlformats.org/officeDocument/2006/relationships/slideMaster" Target="../slideMasters/slideMaster34.xml"/><Relationship Id="rId5" Type="http://schemas.openxmlformats.org/officeDocument/2006/relationships/image" Target="../media/image124.emf"/><Relationship Id="rId4" Type="http://schemas.openxmlformats.org/officeDocument/2006/relationships/image" Target="../media/image129.png"/></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9.png"/><Relationship Id="rId1" Type="http://schemas.openxmlformats.org/officeDocument/2006/relationships/slideMaster" Target="../slideMasters/slideMaster34.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34.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7.png"/><Relationship Id="rId1" Type="http://schemas.openxmlformats.org/officeDocument/2006/relationships/slideMaster" Target="../slideMasters/slideMaster34.xml"/><Relationship Id="rId4" Type="http://schemas.microsoft.com/office/2007/relationships/hdphoto" Target="../media/hdphoto4.wdp"/></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3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5.emf"/><Relationship Id="rId1" Type="http://schemas.openxmlformats.org/officeDocument/2006/relationships/slideMaster" Target="../slideMasters/slideMaster35.xml"/><Relationship Id="rId4" Type="http://schemas.openxmlformats.org/officeDocument/2006/relationships/image" Target="../media/image124.emf"/></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7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36.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1.jpeg"/><Relationship Id="rId1" Type="http://schemas.openxmlformats.org/officeDocument/2006/relationships/slideMaster" Target="../slideMasters/slideMaster37.xml"/><Relationship Id="rId5" Type="http://schemas.openxmlformats.org/officeDocument/2006/relationships/image" Target="../media/image132.png"/><Relationship Id="rId4" Type="http://schemas.openxmlformats.org/officeDocument/2006/relationships/image" Target="../media/image70.emf"/></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7.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7.xml"/></Relationships>
</file>

<file path=ppt/slideLayouts/_rels/slideLayout75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3.jpeg"/><Relationship Id="rId1" Type="http://schemas.openxmlformats.org/officeDocument/2006/relationships/slideMaster" Target="../slideMasters/slideMaster37.xml"/><Relationship Id="rId4" Type="http://schemas.openxmlformats.org/officeDocument/2006/relationships/image" Target="../media/image70.emf"/></Relationships>
</file>

<file path=ppt/slideLayouts/_rels/slideLayout75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4.jpg"/><Relationship Id="rId1" Type="http://schemas.openxmlformats.org/officeDocument/2006/relationships/slideMaster" Target="../slideMasters/slideMaster37.xml"/><Relationship Id="rId4" Type="http://schemas.openxmlformats.org/officeDocument/2006/relationships/image" Target="../media/image70.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5.jpg"/><Relationship Id="rId1" Type="http://schemas.openxmlformats.org/officeDocument/2006/relationships/slideMaster" Target="../slideMasters/slideMaster37.xml"/><Relationship Id="rId4" Type="http://schemas.openxmlformats.org/officeDocument/2006/relationships/image" Target="../media/image70.emf"/></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6.jpg"/><Relationship Id="rId1" Type="http://schemas.openxmlformats.org/officeDocument/2006/relationships/slideMaster" Target="../slideMasters/slideMaster37.xml"/><Relationship Id="rId4" Type="http://schemas.openxmlformats.org/officeDocument/2006/relationships/image" Target="../media/image70.emf"/></Relationships>
</file>

<file path=ppt/slideLayouts/_rels/slideLayout76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7.png"/><Relationship Id="rId1" Type="http://schemas.openxmlformats.org/officeDocument/2006/relationships/slideMaster" Target="../slideMasters/slideMaster37.xml"/><Relationship Id="rId5" Type="http://schemas.openxmlformats.org/officeDocument/2006/relationships/image" Target="../media/image70.emf"/><Relationship Id="rId4" Type="http://schemas.openxmlformats.org/officeDocument/2006/relationships/image" Target="../media/image105.emf"/></Relationships>
</file>

<file path=ppt/slideLayouts/_rels/slideLayout76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8.jpg"/><Relationship Id="rId1" Type="http://schemas.openxmlformats.org/officeDocument/2006/relationships/slideMaster" Target="../slideMasters/slideMaster37.xml"/><Relationship Id="rId4" Type="http://schemas.openxmlformats.org/officeDocument/2006/relationships/image" Target="../media/image70.emf"/></Relationships>
</file>

<file path=ppt/slideLayouts/_rels/slideLayout76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9.jpeg"/><Relationship Id="rId1" Type="http://schemas.openxmlformats.org/officeDocument/2006/relationships/slideMaster" Target="../slideMasters/slideMaster37.xml"/><Relationship Id="rId4" Type="http://schemas.openxmlformats.org/officeDocument/2006/relationships/image" Target="../media/image70.emf"/></Relationships>
</file>

<file path=ppt/slideLayouts/_rels/slideLayout76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Master" Target="../slideMasters/slideMaster37.xml"/><Relationship Id="rId5" Type="http://schemas.openxmlformats.org/officeDocument/2006/relationships/image" Target="../media/image70.emf"/><Relationship Id="rId4" Type="http://schemas.openxmlformats.org/officeDocument/2006/relationships/image" Target="../media/image105.emf"/></Relationships>
</file>

<file path=ppt/slideLayouts/_rels/slideLayout76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41.jpg"/><Relationship Id="rId1" Type="http://schemas.openxmlformats.org/officeDocument/2006/relationships/slideMaster" Target="../slideMasters/slideMaster37.xml"/><Relationship Id="rId4" Type="http://schemas.openxmlformats.org/officeDocument/2006/relationships/image" Target="../media/image70.emf"/></Relationships>
</file>

<file path=ppt/slideLayouts/_rels/slideLayout76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42.jpg"/><Relationship Id="rId1" Type="http://schemas.openxmlformats.org/officeDocument/2006/relationships/slideMaster" Target="../slideMasters/slideMaster37.xml"/><Relationship Id="rId4" Type="http://schemas.openxmlformats.org/officeDocument/2006/relationships/image" Target="../media/image70.emf"/></Relationships>
</file>

<file path=ppt/slideLayouts/_rels/slideLayout76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43.jpg"/><Relationship Id="rId1" Type="http://schemas.openxmlformats.org/officeDocument/2006/relationships/slideMaster" Target="../slideMasters/slideMaster37.xml"/><Relationship Id="rId4" Type="http://schemas.openxmlformats.org/officeDocument/2006/relationships/image" Target="../media/image70.emf"/></Relationships>
</file>

<file path=ppt/slideLayouts/_rels/slideLayout76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84.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Master" Target="../slideMasters/slideMaster37.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8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7.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9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1.jpeg"/><Relationship Id="rId1" Type="http://schemas.openxmlformats.org/officeDocument/2006/relationships/slideMaster" Target="../slideMasters/slideMaster38.xml"/><Relationship Id="rId5" Type="http://schemas.openxmlformats.org/officeDocument/2006/relationships/image" Target="../media/image132.png"/><Relationship Id="rId4" Type="http://schemas.openxmlformats.org/officeDocument/2006/relationships/image" Target="../media/image70.emf"/></Relationships>
</file>

<file path=ppt/slideLayouts/_rels/slideLayout79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8.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8.xml"/></Relationships>
</file>

<file path=ppt/slideLayouts/_rels/slideLayout79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3.jpeg"/><Relationship Id="rId1" Type="http://schemas.openxmlformats.org/officeDocument/2006/relationships/slideMaster" Target="../slideMasters/slideMaster38.xml"/><Relationship Id="rId4" Type="http://schemas.openxmlformats.org/officeDocument/2006/relationships/image" Target="../media/image70.emf"/></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4.jpg"/><Relationship Id="rId1" Type="http://schemas.openxmlformats.org/officeDocument/2006/relationships/slideMaster" Target="../slideMasters/slideMaster38.xml"/><Relationship Id="rId4" Type="http://schemas.openxmlformats.org/officeDocument/2006/relationships/image" Target="../media/image70.emf"/></Relationships>
</file>

<file path=ppt/slideLayouts/_rels/slideLayout79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5.jpg"/><Relationship Id="rId1" Type="http://schemas.openxmlformats.org/officeDocument/2006/relationships/slideMaster" Target="../slideMasters/slideMaster38.xml"/><Relationship Id="rId4" Type="http://schemas.openxmlformats.org/officeDocument/2006/relationships/image" Target="../media/image70.emf"/></Relationships>
</file>

<file path=ppt/slideLayouts/_rels/slideLayout79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6.jpg"/><Relationship Id="rId1" Type="http://schemas.openxmlformats.org/officeDocument/2006/relationships/slideMaster" Target="../slideMasters/slideMaster38.xml"/><Relationship Id="rId4" Type="http://schemas.openxmlformats.org/officeDocument/2006/relationships/image" Target="../media/image70.emf"/></Relationships>
</file>

<file path=ppt/slideLayouts/_rels/slideLayout79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7.png"/><Relationship Id="rId1" Type="http://schemas.openxmlformats.org/officeDocument/2006/relationships/slideMaster" Target="../slideMasters/slideMaster38.xml"/><Relationship Id="rId5" Type="http://schemas.openxmlformats.org/officeDocument/2006/relationships/image" Target="../media/image70.emf"/><Relationship Id="rId4" Type="http://schemas.openxmlformats.org/officeDocument/2006/relationships/image" Target="../media/image10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8.jpg"/><Relationship Id="rId1" Type="http://schemas.openxmlformats.org/officeDocument/2006/relationships/slideMaster" Target="../slideMasters/slideMaster38.xml"/><Relationship Id="rId4" Type="http://schemas.openxmlformats.org/officeDocument/2006/relationships/image" Target="../media/image70.emf"/></Relationships>
</file>

<file path=ppt/slideLayouts/_rels/slideLayout80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39.jpeg"/><Relationship Id="rId1" Type="http://schemas.openxmlformats.org/officeDocument/2006/relationships/slideMaster" Target="../slideMasters/slideMaster38.xml"/><Relationship Id="rId4" Type="http://schemas.openxmlformats.org/officeDocument/2006/relationships/image" Target="../media/image70.emf"/></Relationships>
</file>

<file path=ppt/slideLayouts/_rels/slideLayout80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Master" Target="../slideMasters/slideMaster38.xml"/><Relationship Id="rId5" Type="http://schemas.openxmlformats.org/officeDocument/2006/relationships/image" Target="../media/image70.emf"/><Relationship Id="rId4" Type="http://schemas.openxmlformats.org/officeDocument/2006/relationships/image" Target="../media/image105.emf"/></Relationships>
</file>

<file path=ppt/slideLayouts/_rels/slideLayout80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41.jpg"/><Relationship Id="rId1" Type="http://schemas.openxmlformats.org/officeDocument/2006/relationships/slideMaster" Target="../slideMasters/slideMaster38.xml"/><Relationship Id="rId4" Type="http://schemas.openxmlformats.org/officeDocument/2006/relationships/image" Target="../media/image70.emf"/></Relationships>
</file>

<file path=ppt/slideLayouts/_rels/slideLayout80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42.jpg"/><Relationship Id="rId1" Type="http://schemas.openxmlformats.org/officeDocument/2006/relationships/slideMaster" Target="../slideMasters/slideMaster38.xml"/><Relationship Id="rId4" Type="http://schemas.openxmlformats.org/officeDocument/2006/relationships/image" Target="../media/image70.emf"/></Relationships>
</file>

<file path=ppt/slideLayouts/_rels/slideLayout80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43.jpg"/><Relationship Id="rId1" Type="http://schemas.openxmlformats.org/officeDocument/2006/relationships/slideMaster" Target="../slideMasters/slideMaster38.xml"/><Relationship Id="rId4" Type="http://schemas.openxmlformats.org/officeDocument/2006/relationships/image" Target="../media/image70.emf"/></Relationships>
</file>

<file path=ppt/slideLayouts/_rels/slideLayout80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8.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21.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Master" Target="../slideMasters/slideMaster38.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2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8.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82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9.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Master" Target="../slideMasters/slideMaster39.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85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40.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7.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40.xml"/></Relationships>
</file>

<file path=ppt/slideLayouts/_rels/slideLayout86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0.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7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41.xml"/></Relationships>
</file>

<file path=ppt/slideLayouts/_rels/slideLayout87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41.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Master" Target="../slideMasters/slideMaster4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9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46.png"/><Relationship Id="rId2" Type="http://schemas.openxmlformats.org/officeDocument/2006/relationships/slideMaster" Target="../slideMasters/slideMaster42.xml"/><Relationship Id="rId1" Type="http://schemas.openxmlformats.org/officeDocument/2006/relationships/vmlDrawing" Target="../drawings/vmlDrawing1.vml"/><Relationship Id="rId6" Type="http://schemas.openxmlformats.org/officeDocument/2006/relationships/image" Target="../media/image105.emf"/><Relationship Id="rId5" Type="http://schemas.openxmlformats.org/officeDocument/2006/relationships/image" Target="../media/image118.png"/><Relationship Id="rId4" Type="http://schemas.openxmlformats.org/officeDocument/2006/relationships/image" Target="../media/image145.wmf"/></Relationships>
</file>

<file path=ppt/slideLayouts/_rels/slideLayout89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2.xml"/><Relationship Id="rId1" Type="http://schemas.openxmlformats.org/officeDocument/2006/relationships/vmlDrawing" Target="../drawings/vmlDrawing2.vml"/><Relationship Id="rId6" Type="http://schemas.openxmlformats.org/officeDocument/2006/relationships/image" Target="../media/image105.emf"/><Relationship Id="rId5" Type="http://schemas.openxmlformats.org/officeDocument/2006/relationships/image" Target="../media/image118.png"/><Relationship Id="rId4" Type="http://schemas.openxmlformats.org/officeDocument/2006/relationships/image" Target="../media/image145.wmf"/></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0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png"/><Relationship Id="rId1" Type="http://schemas.openxmlformats.org/officeDocument/2006/relationships/slideMaster" Target="../slideMasters/slideMaster42.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0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Master" Target="../slideMasters/slideMaster42.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1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2.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9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05.emf"/><Relationship Id="rId1" Type="http://schemas.openxmlformats.org/officeDocument/2006/relationships/slideMaster" Target="../slideMasters/slideMaster42.xml"/></Relationships>
</file>

<file path=ppt/slideLayouts/_rels/slideLayout9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3.xml"/></Relationships>
</file>

<file path=ppt/slideLayouts/_rels/slideLayout9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3.xml"/></Relationships>
</file>

<file path=ppt/slideLayouts/_rels/slideLayout9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3.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3.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937.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Master" Target="../slideMasters/slideMaster44.xml"/></Relationships>
</file>

<file path=ppt/slideLayouts/_rels/slideLayout938.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Master" Target="../slideMasters/slideMaster44.xml"/></Relationships>
</file>

<file path=ppt/slideLayouts/_rels/slideLayout939.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Master" Target="../slideMasters/slideMaster4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4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Master" Target="../slideMasters/slideMaster4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54.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Master" Target="../slideMasters/slideMaster4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slideMaster" Target="../slideMasters/slideMaster45.xml"/><Relationship Id="rId5" Type="http://schemas.openxmlformats.org/officeDocument/2006/relationships/image" Target="../media/image154.png"/><Relationship Id="rId4" Type="http://schemas.openxmlformats.org/officeDocument/2006/relationships/image" Target="../media/image153.png"/></Relationships>
</file>

<file path=ppt/slideLayouts/_rels/slideLayout9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9.emf"/><Relationship Id="rId1" Type="http://schemas.openxmlformats.org/officeDocument/2006/relationships/slideMaster" Target="../slideMasters/slideMaster4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6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Master" Target="../slideMasters/slideMaster4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71.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Master" Target="../slideMasters/slideMaster45.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74.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Master" Target="../slideMasters/slideMaster45.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6475993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8593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0133693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0981940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7580369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spTree>
    <p:extLst>
      <p:ext uri="{BB962C8B-B14F-4D97-AF65-F5344CB8AC3E}">
        <p14:creationId xmlns:p14="http://schemas.microsoft.com/office/powerpoint/2010/main" val="14243092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16811331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0363882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804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a:t>Click to edit Master text styles</a:t>
            </a:r>
          </a:p>
        </p:txBody>
      </p:sp>
    </p:spTree>
    <p:extLst>
      <p:ext uri="{BB962C8B-B14F-4D97-AF65-F5344CB8AC3E}">
        <p14:creationId xmlns:p14="http://schemas.microsoft.com/office/powerpoint/2010/main" val="357505477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27961248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982430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906052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72391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2925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886534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66637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54225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22464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924139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839070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64408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7918155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799632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403123331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59243556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92879215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51456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560343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76362779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89984064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1596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0266772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6750172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0242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1049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880456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84273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1151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60005012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664057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8632322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a:solidFill>
                  <a:srgbClr val="00B0F0"/>
                </a:solidFill>
              </a:rPr>
              <a:t>Visual Studio Online</a:t>
            </a: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a:solidFill>
                  <a:srgbClr val="FFFFFF"/>
                </a:solidFill>
              </a:rPr>
              <a:t>Presenter</a:t>
            </a: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23814776"/>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35585431"/>
      </p:ext>
    </p:extLst>
  </p:cSld>
  <p:clrMapOvr>
    <a:masterClrMapping/>
  </p:clrMapOvr>
  <p:transition>
    <p:fade/>
  </p:transition>
  <p:hf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006352561"/>
      </p:ext>
    </p:extLst>
  </p:cSld>
  <p:clrMapOvr>
    <a:masterClrMapping/>
  </p:clrMapOvr>
  <p:transition>
    <p:fade/>
  </p:transition>
  <p:hf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213391843"/>
      </p:ext>
    </p:extLst>
  </p:cSld>
  <p:clrMapOvr>
    <a:masterClrMapping/>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199898432"/>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352448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3251393"/>
      </p:ext>
    </p:extLst>
  </p:cSld>
  <p:clrMapOvr>
    <a:masterClrMapping/>
  </p:clrMapOvr>
  <p:transition>
    <p:fade/>
  </p:transition>
  <p:hf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75342458"/>
      </p:ext>
    </p:extLst>
  </p:cSld>
  <p:clrMapOvr>
    <a:masterClrMapping/>
  </p:clrMapOvr>
  <p:transition>
    <p:fade/>
  </p:transition>
  <p:hf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57974293"/>
      </p:ext>
    </p:extLst>
  </p:cSld>
  <p:clrMapOvr>
    <a:masterClrMapping/>
  </p:clrMapOvr>
  <p:transition>
    <p:fade/>
  </p:transition>
  <p:hf hdr="0" ftr="0" dt="0"/>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41765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915913421"/>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991591498"/>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858782268"/>
      </p:ext>
    </p:extLst>
  </p:cSld>
  <p:clrMapOvr>
    <a:masterClrMapping/>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04418803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1429661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1723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40273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23857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25889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140862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5169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031062186"/>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62146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09860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98779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551286"/>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5671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8915255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210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15633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92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24345"/>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64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3638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8869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632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170059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56066607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427074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547495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7100315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87089" cy="6857996"/>
          </a:xfrm>
          <a:prstGeom prst="rect">
            <a:avLst/>
          </a:prstGeom>
        </p:spPr>
      </p:pic>
      <p:sp>
        <p:nvSpPr>
          <p:cNvPr id="2" name="Rectangle 1"/>
          <p:cNvSpPr/>
          <p:nvPr userDrawn="1"/>
        </p:nvSpPr>
        <p:spPr bwMode="auto">
          <a:xfrm>
            <a:off x="265994" y="2084173"/>
            <a:ext cx="6276515"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73"/>
            <a:ext cx="6273277"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3877257"/>
            <a:ext cx="6274896"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096" y="470068"/>
            <a:ext cx="2060121"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598" y="6029312"/>
            <a:ext cx="1668354" cy="358621"/>
          </a:xfrm>
          <a:prstGeom prst="rect">
            <a:avLst/>
          </a:prstGeom>
        </p:spPr>
      </p:pic>
    </p:spTree>
    <p:extLst>
      <p:ext uri="{BB962C8B-B14F-4D97-AF65-F5344CB8AC3E}">
        <p14:creationId xmlns:p14="http://schemas.microsoft.com/office/powerpoint/2010/main" val="152554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096" y="6029312"/>
            <a:ext cx="1673454" cy="358621"/>
          </a:xfrm>
          <a:prstGeom prst="rect">
            <a:avLst/>
          </a:prstGeom>
        </p:spPr>
      </p:pic>
      <p:sp>
        <p:nvSpPr>
          <p:cNvPr id="8" name="Rectangle 7"/>
          <p:cNvSpPr/>
          <p:nvPr userDrawn="1"/>
        </p:nvSpPr>
        <p:spPr bwMode="auto">
          <a:xfrm>
            <a:off x="448096" y="470068"/>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111384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1425691"/>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99874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6379867"/>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5927373"/>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270762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54449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815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41020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306408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4833365"/>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38477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7854601"/>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868789"/>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11503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5296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69376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77833"/>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431514"/>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40922219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369332"/>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31057136"/>
      </p:ext>
    </p:extLst>
  </p:cSld>
  <p:clrMapOvr>
    <a:masterClrMapping/>
  </p:clrMapOvr>
  <p:transition>
    <p:fade/>
  </p:transition>
  <p:hf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930648400"/>
      </p:ext>
    </p:extLst>
  </p:cSld>
  <p:clrMapOvr>
    <a:masterClrMapping/>
  </p:clrMapOvr>
  <p:transition>
    <p:fade/>
  </p:transition>
  <p:hf hdr="0" ftr="0" dt="0"/>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542801061"/>
      </p:ext>
    </p:extLst>
  </p:cSld>
  <p:clrMapOvr>
    <a:masterClrMapping/>
  </p:clrMapOvr>
  <p:transition>
    <p:fade/>
  </p:transition>
  <p:hf hdr="0" ftr="0" dt="0"/>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645975635"/>
      </p:ext>
    </p:extLst>
  </p:cSld>
  <p:clrMapOvr>
    <a:masterClrMapping/>
  </p:clrMapOvr>
  <p:transition>
    <p:fade/>
  </p:transition>
  <p:hf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516681528"/>
      </p:ext>
    </p:extLst>
  </p:cSld>
  <p:clrMapOvr>
    <a:masterClrMapping/>
  </p:clrMapOvr>
  <p:transition>
    <p:fade/>
  </p:transition>
  <p:hf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855631266"/>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17686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22548588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42149511"/>
      </p:ext>
    </p:extLst>
  </p:cSld>
  <p:clrMapOvr>
    <a:masterClrMapping/>
  </p:clrMapOvr>
  <p:transition>
    <p:fade/>
  </p:transition>
  <p:hf hdr="0" ftr="0" dt="0"/>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474578916"/>
      </p:ext>
    </p:extLst>
  </p:cSld>
  <p:clrMapOvr>
    <a:masterClrMapping/>
  </p:clrMapOvr>
  <p:transition>
    <p:fade/>
  </p:transition>
  <p:hf hdr="0" ftr="0" dt="0"/>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076041270"/>
      </p:ext>
    </p:extLst>
  </p:cSld>
  <p:clrMapOvr>
    <a:masterClrMapping/>
  </p:clrMapOvr>
  <p:transition>
    <p:fade/>
  </p:transition>
  <p:hf hdr="0" ftr="0" dt="0"/>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138198607"/>
      </p:ext>
    </p:extLst>
  </p:cSld>
  <p:clrMapOvr>
    <a:masterClrMapping/>
  </p:clrMapOvr>
  <p:transition>
    <p:fade/>
  </p:transition>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845834792"/>
      </p:ext>
    </p:extLst>
  </p:cSld>
  <p:clrMapOvr>
    <a:masterClrMapping/>
  </p:clrMapOvr>
  <p:transition>
    <p:fade/>
  </p:transition>
  <p:hf hdr="0" ftr="0" dt="0"/>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2457305"/>
      </p:ext>
    </p:extLst>
  </p:cSld>
  <p:clrMapOvr>
    <a:masterClrMapping/>
  </p:clrMapOvr>
  <p:transition>
    <p:fade/>
  </p:transition>
  <p:hf hdr="0" ftr="0" dt="0"/>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083384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138202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8012182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8683491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493586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09554979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81700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014679559"/>
      </p:ext>
    </p:extLst>
  </p:cSld>
  <p:clrMapOvr>
    <a:masterClrMapping/>
  </p:clrMapOvr>
  <p:transition>
    <p:fade/>
  </p:transition>
  <p:hf hdr="0" ftr="0" dt="0"/>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4244717487"/>
      </p:ext>
    </p:extLst>
  </p:cSld>
  <p:clrMapOvr>
    <a:masterClrMapping/>
  </p:clrMapOvr>
  <p:transition>
    <p:fade/>
  </p:transition>
  <p:hf hdr="0" ftr="0" dt="0"/>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569804706"/>
      </p:ext>
    </p:extLst>
  </p:cSld>
  <p:clrMapOvr>
    <a:masterClrMapping/>
  </p:clrMapOvr>
  <p:transition>
    <p:fade/>
  </p:transition>
  <p:hf hdr="0" ftr="0" dt="0"/>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47280"/>
      </p:ext>
    </p:extLst>
  </p:cSld>
  <p:clrMapOvr>
    <a:masterClrMapping/>
  </p:clrMapOvr>
  <p:transition>
    <p:fade/>
  </p:transition>
  <p:hf hdr="0" ftr="0" dt="0"/>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70622867"/>
      </p:ext>
    </p:extLst>
  </p:cSld>
  <p:clrMapOvr>
    <a:masterClrMapping/>
  </p:clrMapOvr>
  <p:transition>
    <p:fade/>
  </p:transition>
  <p:hf hdr="0" ftr="0" dt="0"/>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283794211"/>
      </p:ext>
    </p:extLst>
  </p:cSld>
  <p:clrMapOvr>
    <a:masterClrMapping/>
  </p:clrMapOvr>
  <p:transition>
    <p:fade/>
  </p:transition>
  <p:hf hdr="0" ftr="0" dt="0"/>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1493968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86" lvl="2" indent="-223993" algn="l" defTabSz="895974"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360583"/>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05771965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8678438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88293407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411721107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49540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559981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18724" y="6061768"/>
            <a:ext cx="1522007"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737" y="484298"/>
            <a:ext cx="7000222" cy="1344828"/>
          </a:xfrm>
          <a:prstGeom prst="rect">
            <a:avLst/>
          </a:prstGeom>
        </p:spPr>
      </p:pic>
    </p:spTree>
    <p:extLst>
      <p:ext uri="{BB962C8B-B14F-4D97-AF65-F5344CB8AC3E}">
        <p14:creationId xmlns:p14="http://schemas.microsoft.com/office/powerpoint/2010/main" val="27720441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90"/>
            <a:ext cx="12185713" cy="2551127"/>
          </a:xfrm>
          <a:prstGeom prst="rect">
            <a:avLst/>
          </a:prstGeom>
          <a:solidFill>
            <a:srgbClr val="4DA0E2"/>
          </a:solidFill>
          <a:ln>
            <a:noFill/>
          </a:ln>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4"/>
            <a:ext cx="1218260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8820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5"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2890558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0"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406464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457897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901649"/>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2972" y="298255"/>
            <a:ext cx="4321634" cy="6275864"/>
          </a:xfrm>
          <a:prstGeom prst="rect">
            <a:avLst/>
          </a:prstGeom>
        </p:spPr>
      </p:pic>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594054"/>
            <a:ext cx="7169531"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418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8"/>
            <a:ext cx="12189259" cy="3227867"/>
          </a:xfrm>
          <a:prstGeom prst="rect">
            <a:avLst/>
          </a:prstGeom>
        </p:spPr>
      </p:pic>
    </p:spTree>
    <p:extLst>
      <p:ext uri="{BB962C8B-B14F-4D97-AF65-F5344CB8AC3E}">
        <p14:creationId xmlns:p14="http://schemas.microsoft.com/office/powerpoint/2010/main" val="25350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defRPr sz="8622"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67300815"/>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20851810"/>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02229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7998" indent="0">
              <a:buNone/>
              <a:defRPr sz="1959"/>
            </a:lvl2pPr>
            <a:lvl3pPr marL="219318" indent="0">
              <a:buNone/>
              <a:defRPr sz="1959"/>
            </a:lvl3pPr>
            <a:lvl4pPr marL="466633" indent="0">
              <a:buNone/>
              <a:defRPr sz="1763"/>
            </a:lvl4pPr>
            <a:lvl5pPr marL="724835" indent="0">
              <a:buNone/>
              <a:defRPr sz="176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16879398"/>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738219189"/>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67229951"/>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10425454"/>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268970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3"/>
            <a:ext cx="11652805" cy="899665"/>
          </a:xfrm>
        </p:spPr>
        <p:txBody>
          <a:bodyPr/>
          <a:lstStyle>
            <a:lvl1pPr>
              <a:defRPr sz="7055"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14702164"/>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89452820"/>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8271245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0" indent="-228650">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5901685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69" indent="-276869">
              <a:tabLst>
                <a:tab pos="276869"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90445508"/>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a:t>Edit Master text styles</a:t>
            </a:r>
          </a:p>
        </p:txBody>
      </p:sp>
      <p:sp>
        <p:nvSpPr>
          <p:cNvPr id="4" name="Title 1"/>
          <p:cNvSpPr>
            <a:spLocks noGrp="1"/>
          </p:cNvSpPr>
          <p:nvPr>
            <p:ph type="title"/>
          </p:nvPr>
        </p:nvSpPr>
        <p:spPr>
          <a:xfrm>
            <a:off x="276950" y="1187623"/>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34029685"/>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25392517"/>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1"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2"/>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1158451"/>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37433924"/>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8833076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464066"/>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37249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396047"/>
          </a:xfrm>
          <a:prstGeom prst="rect">
            <a:avLst/>
          </a:prstGeom>
        </p:spPr>
        <p:txBody>
          <a:bodyPr/>
          <a:lstStyle>
            <a:lvl1pPr marL="284647" indent="-28464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59" indent="-275313">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06" indent="-284647">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89" indent="-223984">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73" indent="-223984">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8806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966" indent="0">
              <a:buNone/>
              <a:defRPr/>
            </a:lvl3pPr>
            <a:lvl4pPr marL="447931" indent="0">
              <a:buNone/>
              <a:defRPr/>
            </a:lvl4pPr>
            <a:lvl5pPr marL="6718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54162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2674" cy="6855512"/>
          </a:xfrm>
          <a:prstGeom prst="rect">
            <a:avLst/>
          </a:prstGeom>
        </p:spPr>
      </p:pic>
      <p:sp>
        <p:nvSpPr>
          <p:cNvPr id="2" name="Title 1"/>
          <p:cNvSpPr>
            <a:spLocks noGrp="1"/>
          </p:cNvSpPr>
          <p:nvPr>
            <p:ph type="title" hasCustomPrompt="1"/>
          </p:nvPr>
        </p:nvSpPr>
        <p:spPr>
          <a:xfrm>
            <a:off x="269169"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36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18724" y="6061768"/>
            <a:ext cx="1522007"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737" y="484298"/>
            <a:ext cx="7000222" cy="1344828"/>
          </a:xfrm>
          <a:prstGeom prst="rect">
            <a:avLst/>
          </a:prstGeom>
        </p:spPr>
      </p:pic>
    </p:spTree>
    <p:extLst>
      <p:ext uri="{BB962C8B-B14F-4D97-AF65-F5344CB8AC3E}">
        <p14:creationId xmlns:p14="http://schemas.microsoft.com/office/powerpoint/2010/main" val="378378462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90"/>
            <a:ext cx="12185713" cy="2551127"/>
          </a:xfrm>
          <a:prstGeom prst="rect">
            <a:avLst/>
          </a:prstGeom>
          <a:solidFill>
            <a:srgbClr val="4DA0E2"/>
          </a:solidFill>
          <a:ln>
            <a:noFill/>
          </a:ln>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4"/>
            <a:ext cx="1218260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8820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5"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28600117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0"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426665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655259253"/>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2972" y="298255"/>
            <a:ext cx="4321634" cy="6275864"/>
          </a:xfrm>
          <a:prstGeom prst="rect">
            <a:avLst/>
          </a:prstGeom>
        </p:spPr>
      </p:pic>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594054"/>
            <a:ext cx="7169531"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8788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8"/>
            <a:ext cx="12189259" cy="3227867"/>
          </a:xfrm>
          <a:prstGeom prst="rect">
            <a:avLst/>
          </a:prstGeom>
        </p:spPr>
      </p:pic>
    </p:spTree>
    <p:extLst>
      <p:ext uri="{BB962C8B-B14F-4D97-AF65-F5344CB8AC3E}">
        <p14:creationId xmlns:p14="http://schemas.microsoft.com/office/powerpoint/2010/main" val="22160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8/9/2017</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defRPr sz="8622"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5893992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53969133"/>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02985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7998" indent="0">
              <a:buNone/>
              <a:defRPr sz="1959"/>
            </a:lvl2pPr>
            <a:lvl3pPr marL="219318" indent="0">
              <a:buNone/>
              <a:defRPr sz="1959"/>
            </a:lvl3pPr>
            <a:lvl4pPr marL="466633" indent="0">
              <a:buNone/>
              <a:defRPr sz="1763"/>
            </a:lvl4pPr>
            <a:lvl5pPr marL="724835" indent="0">
              <a:buNone/>
              <a:defRPr sz="176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929027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93729276"/>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7754669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492389795"/>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7228120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3"/>
            <a:ext cx="11652805" cy="899665"/>
          </a:xfrm>
        </p:spPr>
        <p:txBody>
          <a:bodyPr/>
          <a:lstStyle>
            <a:lvl1pPr>
              <a:defRPr sz="7055"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80614222"/>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5055531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96239976"/>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0" indent="-228650">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68857795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69" indent="-276869">
              <a:tabLst>
                <a:tab pos="276869"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29329263"/>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a:t>Edit Master text styles</a:t>
            </a:r>
          </a:p>
        </p:txBody>
      </p:sp>
      <p:sp>
        <p:nvSpPr>
          <p:cNvPr id="4" name="Title 1"/>
          <p:cNvSpPr>
            <a:spLocks noGrp="1"/>
          </p:cNvSpPr>
          <p:nvPr>
            <p:ph type="title"/>
          </p:nvPr>
        </p:nvSpPr>
        <p:spPr>
          <a:xfrm>
            <a:off x="276950" y="1187623"/>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90436577"/>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94685447"/>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1"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2"/>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769136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58585559"/>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22890853"/>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5246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396047"/>
          </a:xfrm>
          <a:prstGeom prst="rect">
            <a:avLst/>
          </a:prstGeom>
        </p:spPr>
        <p:txBody>
          <a:bodyPr/>
          <a:lstStyle>
            <a:lvl1pPr marL="284647" indent="-28464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59" indent="-275313">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06" indent="-284647">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89" indent="-223984">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73" indent="-223984">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476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966" indent="0">
              <a:buNone/>
              <a:defRPr/>
            </a:lvl3pPr>
            <a:lvl4pPr marL="447931" indent="0">
              <a:buNone/>
              <a:defRPr/>
            </a:lvl4pPr>
            <a:lvl5pPr marL="6718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01819"/>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2674" cy="6855512"/>
          </a:xfrm>
          <a:prstGeom prst="rect">
            <a:avLst/>
          </a:prstGeom>
        </p:spPr>
      </p:pic>
      <p:sp>
        <p:nvSpPr>
          <p:cNvPr id="2" name="Title 1"/>
          <p:cNvSpPr>
            <a:spLocks noGrp="1"/>
          </p:cNvSpPr>
          <p:nvPr>
            <p:ph type="title" hasCustomPrompt="1"/>
          </p:nvPr>
        </p:nvSpPr>
        <p:spPr>
          <a:xfrm>
            <a:off x="269169"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8661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158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59"/>
            <a:ext cx="1407711" cy="300619"/>
          </a:xfrm>
          <a:prstGeom prst="rect">
            <a:avLst/>
          </a:prstGeom>
        </p:spPr>
      </p:pic>
      <p:sp>
        <p:nvSpPr>
          <p:cNvPr id="12" name="Freeform 1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09" rIns="89619" bIns="44809" numCol="1" anchor="t" anchorCtr="0" compatLnSpc="1">
            <a:prstTxWarp prst="textNoShape">
              <a:avLst/>
            </a:prstTxWarp>
          </a:bodyPr>
          <a:lstStyle/>
          <a:p>
            <a:endParaRPr lang="en-US" sz="2156"/>
          </a:p>
        </p:txBody>
      </p:sp>
    </p:spTree>
    <p:extLst>
      <p:ext uri="{BB962C8B-B14F-4D97-AF65-F5344CB8AC3E}">
        <p14:creationId xmlns:p14="http://schemas.microsoft.com/office/powerpoint/2010/main" val="2842320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2" name="TextBox 1"/>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574383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2156">
              <a:solidFill>
                <a:srgbClr val="404040"/>
              </a:solidFill>
            </a:endParaRPr>
          </a:p>
        </p:txBody>
      </p:sp>
      <p:sp>
        <p:nvSpPr>
          <p:cNvPr id="9" name="TextBox 8"/>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905007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38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096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696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564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4536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279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790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4299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3979175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8431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7078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8993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620563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30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86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409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031083"/>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843976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7327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765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740171"/>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214979"/>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12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6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2" y="3877277"/>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87807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791974"/>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37017"/>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25683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5" y="470070"/>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5" y="863774"/>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74919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79920"/>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9"/>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3987" indent="0">
              <a:buNone/>
              <a:defRPr sz="1799">
                <a:solidFill>
                  <a:schemeClr val="bg1"/>
                </a:solidFill>
              </a:defRPr>
            </a:lvl3pPr>
            <a:lvl4pPr marL="447973" indent="0">
              <a:buNone/>
              <a:defRPr sz="1600">
                <a:solidFill>
                  <a:schemeClr val="bg1"/>
                </a:solidFill>
              </a:defRPr>
            </a:lvl4pPr>
            <a:lvl5pPr marL="671959"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0959447"/>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97787136"/>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69552289"/>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4428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542847"/>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2714023"/>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4094485"/>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7990115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2788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869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1719876"/>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4545989"/>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741648"/>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1511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915787"/>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644715"/>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495108"/>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726841"/>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1"/>
            <a:ext cx="11620304"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defTabSz="91347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5"/>
            <a:ext cx="3223021" cy="690695"/>
          </a:xfrm>
          <a:prstGeom prst="rect">
            <a:avLst/>
          </a:prstGeom>
        </p:spPr>
      </p:pic>
    </p:spTree>
    <p:extLst>
      <p:ext uri="{BB962C8B-B14F-4D97-AF65-F5344CB8AC3E}">
        <p14:creationId xmlns:p14="http://schemas.microsoft.com/office/powerpoint/2010/main" val="3221392916"/>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2970922"/>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097" y="6029313"/>
            <a:ext cx="1673454" cy="358621"/>
          </a:xfrm>
          <a:prstGeom prst="rect">
            <a:avLst/>
          </a:prstGeom>
        </p:spPr>
      </p:pic>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502055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0471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742207"/>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8226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6240"/>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9960145"/>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75230363"/>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54236721"/>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5278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7826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6534840"/>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8474108"/>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7561809"/>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52127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772290"/>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892639"/>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154016"/>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152686"/>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7664656"/>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4117558787"/>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088583"/>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435219"/>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774119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995544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56436"/>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8"/>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4009" indent="0">
              <a:buNone/>
              <a:defRPr sz="1799">
                <a:solidFill>
                  <a:schemeClr val="bg1"/>
                </a:solidFill>
              </a:defRPr>
            </a:lvl3pPr>
            <a:lvl4pPr marL="448015" indent="0">
              <a:buNone/>
              <a:defRPr sz="1600">
                <a:solidFill>
                  <a:schemeClr val="bg1"/>
                </a:solidFill>
              </a:defRPr>
            </a:lvl4pPr>
            <a:lvl5pPr marL="672024"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469256"/>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14794178"/>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6855863"/>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652262"/>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768317"/>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6365116"/>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64588924"/>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6718215"/>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360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33790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78958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536564"/>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7980999"/>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5861839"/>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169154"/>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067047"/>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312414"/>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996710"/>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053235"/>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914218002"/>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41142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845912"/>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774" y="481159"/>
            <a:ext cx="1407711" cy="300619"/>
          </a:xfrm>
          <a:prstGeom prst="rect">
            <a:avLst/>
          </a:prstGeom>
        </p:spPr>
      </p:pic>
      <p:sp>
        <p:nvSpPr>
          <p:cNvPr id="12" name="Freeform 11"/>
          <p:cNvSpPr>
            <a:spLocks noEditPoints="1"/>
          </p:cNvSpPr>
          <p:nvPr/>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09" rIns="89619" bIns="44809"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995064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2" name="TextBox 1"/>
          <p:cNvSpPr txBox="1"/>
          <p:nvPr/>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30030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1764" dirty="0">
              <a:solidFill>
                <a:srgbClr val="404040"/>
              </a:solidFill>
            </a:endParaRPr>
          </a:p>
        </p:txBody>
      </p:sp>
      <p:sp>
        <p:nvSpPr>
          <p:cNvPr id="9" name="TextBox 8"/>
          <p:cNvSpPr txBox="1"/>
          <p:nvPr/>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949985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0636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7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3829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53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4808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387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173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8083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5916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7855595"/>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8929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03463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0912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22213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067942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299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37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258561"/>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37761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89284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04BDCA09-46AC-453E-93C0-0A90C6851E93}" type="datetimeFigureOut">
              <a:rPr lang="en-US" smtClean="0"/>
              <a:t>8/9/2017</a:t>
            </a:fld>
            <a:endParaRPr lang="en-US" dirty="0"/>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EE25CC11-B8CC-4AD2-83E4-15B2D21BA109}" type="slidenum">
              <a:rPr lang="en-US" smtClean="0"/>
              <a:t>‹#›</a:t>
            </a:fld>
            <a:endParaRPr lang="en-US" dirty="0"/>
          </a:p>
        </p:txBody>
      </p:sp>
    </p:spTree>
    <p:extLst>
      <p:ext uri="{BB962C8B-B14F-4D97-AF65-F5344CB8AC3E}">
        <p14:creationId xmlns:p14="http://schemas.microsoft.com/office/powerpoint/2010/main" val="760207188"/>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80604328"/>
      </p:ext>
    </p:extLst>
  </p:cSld>
  <p:clrMapOvr>
    <a:masterClrMapping/>
  </p:clrMapOvr>
  <p:transition>
    <p:fade/>
  </p:transition>
  <p:hf hdr="0" ftr="0" dt="0"/>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032661435"/>
      </p:ext>
    </p:extLst>
  </p:cSld>
  <p:clrMapOvr>
    <a:masterClrMapping/>
  </p:clrMapOvr>
  <p:transition>
    <p:fade/>
  </p:transition>
  <p:hf hdr="0" ftr="0" dt="0"/>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545968344"/>
      </p:ext>
    </p:extLst>
  </p:cSld>
  <p:clrMapOvr>
    <a:masterClrMapping/>
  </p:clrMapOvr>
  <p:transition>
    <p:fade/>
  </p:transition>
  <p:hf hdr="0" ftr="0" dt="0"/>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166751879"/>
      </p:ext>
    </p:extLst>
  </p:cSld>
  <p:clrMapOvr>
    <a:masterClrMapping/>
  </p:clrMapOvr>
  <p:transition>
    <p:fade/>
  </p:transition>
  <p:hf hdr="0" ftr="0" dt="0"/>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484799374"/>
      </p:ext>
    </p:extLst>
  </p:cSld>
  <p:clrMapOvr>
    <a:masterClrMapping/>
  </p:clrMapOvr>
  <p:transition>
    <p:fade/>
  </p:transition>
  <p:hf hdr="0" ftr="0" dt="0"/>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569886893"/>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4146081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2068439"/>
      </p:ext>
    </p:extLst>
  </p:cSld>
  <p:clrMapOvr>
    <a:masterClrMapping/>
  </p:clrMapOvr>
  <p:transition>
    <p:fade/>
  </p:transition>
  <p:hf hdr="0" ftr="0" dt="0"/>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858228735"/>
      </p:ext>
    </p:extLst>
  </p:cSld>
  <p:clrMapOvr>
    <a:masterClrMapping/>
  </p:clrMapOvr>
  <p:transition>
    <p:fade/>
  </p:transition>
  <p:hf hdr="0" ftr="0" dt="0"/>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93052756"/>
      </p:ext>
    </p:extLst>
  </p:cSld>
  <p:clrMapOvr>
    <a:masterClrMapping/>
  </p:clrMapOvr>
  <p:transition>
    <p:fade/>
  </p:transition>
  <p:hf hdr="0" ftr="0" dt="0"/>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136612060"/>
      </p:ext>
    </p:extLst>
  </p:cSld>
  <p:clrMapOvr>
    <a:masterClrMapping/>
  </p:clrMapOvr>
  <p:transition>
    <p:fade/>
  </p:transition>
  <p:hf hdr="0" ftr="0" dt="0"/>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1774328790"/>
      </p:ext>
    </p:extLst>
  </p:cSld>
  <p:clrMapOvr>
    <a:masterClrMapping/>
  </p:clrMapOvr>
  <p:transition>
    <p:fade/>
  </p:transition>
  <p:hf hdr="0" ftr="0" dt="0"/>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1680658482"/>
      </p:ext>
    </p:extLst>
  </p:cSld>
  <p:clrMapOvr>
    <a:masterClrMapping/>
  </p:clrMapOvr>
  <p:transition>
    <p:fade/>
  </p:transition>
  <p:hf hdr="0" ftr="0" dt="0"/>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91258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0996346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2726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3205027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886593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4800131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567" y="1403350"/>
            <a:ext cx="9873265" cy="642018"/>
          </a:xfrm>
          <a:prstGeom prst="rect">
            <a:avLst/>
          </a:prstGeom>
        </p:spPr>
        <p:txBody>
          <a:bodyPr/>
          <a:lstStyle>
            <a:lvl1pPr marL="0" marR="0" indent="0" algn="l" defTabSz="913906" rtl="0" eaLnBrk="1" fontAlgn="auto" latinLnBrk="0" hangingPunct="1">
              <a:lnSpc>
                <a:spcPct val="90000"/>
              </a:lnSpc>
              <a:spcBef>
                <a:spcPct val="20000"/>
              </a:spcBef>
              <a:spcAft>
                <a:spcPts val="0"/>
              </a:spcAft>
              <a:buClr>
                <a:schemeClr val="bg1"/>
              </a:buClr>
              <a:buSzPct val="90000"/>
              <a:buFontTx/>
              <a:buNone/>
              <a:tabLst/>
              <a:defRPr sz="3599">
                <a:solidFill>
                  <a:schemeClr val="tx2"/>
                </a:solidFill>
              </a:defRPr>
            </a:lvl1pPr>
          </a:lstStyle>
          <a:p>
            <a:pPr marL="335975" marR="0" lvl="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3999" dirty="0">
                <a:solidFill>
                  <a:schemeClr val="tx2"/>
                </a:solidFill>
              </a:rPr>
              <a:t>Subhead</a:t>
            </a:r>
          </a:p>
        </p:txBody>
      </p:sp>
    </p:spTree>
    <p:extLst>
      <p:ext uri="{BB962C8B-B14F-4D97-AF65-F5344CB8AC3E}">
        <p14:creationId xmlns:p14="http://schemas.microsoft.com/office/powerpoint/2010/main" val="2720393764"/>
      </p:ext>
    </p:extLst>
  </p:cSld>
  <p:clrMapOvr>
    <a:masterClrMapping/>
  </p:clrMapOvr>
  <p:transition>
    <p:fade/>
  </p:transition>
  <p:hf hdr="0" ftr="0" dt="0"/>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
        <p:nvSpPr>
          <p:cNvPr id="9" name="Body"/>
          <p:cNvSpPr>
            <a:spLocks noGrp="1"/>
          </p:cNvSpPr>
          <p:nvPr>
            <p:ph sz="quarter" idx="10"/>
          </p:nvPr>
        </p:nvSpPr>
        <p:spPr>
          <a:xfrm>
            <a:off x="274320" y="1620253"/>
            <a:ext cx="11611293" cy="4780548"/>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68440"/>
      </p:ext>
    </p:extLst>
  </p:cSld>
  <p:clrMapOvr>
    <a:masterClrMapping/>
  </p:clrMapOvr>
  <p:transition>
    <p:fade/>
  </p:transition>
  <p:hf hdr="0" ftr="0" dt="0"/>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48675736"/>
      </p:ext>
    </p:extLst>
  </p:cSld>
  <p:clrMapOvr>
    <a:masterClrMapping/>
  </p:clrMapOvr>
  <p:transition>
    <p:fade/>
  </p:transition>
  <p:hf hdr="0" ftr="0" dt="0"/>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689986909"/>
      </p:ext>
    </p:extLst>
  </p:cSld>
  <p:clrMapOvr>
    <a:masterClrMapping/>
  </p:clrMapOvr>
  <p:transition>
    <p:fade/>
  </p:transition>
  <p:hf hdr="0" ftr="0" dt="0"/>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974966"/>
      </p:ext>
    </p:extLst>
  </p:cSld>
  <p:clrMapOvr>
    <a:masterClrMapping/>
  </p:clrMapOvr>
  <p:transition>
    <p:fade/>
  </p:transition>
  <p:hf hdr="0" ftr="0" dt="0"/>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141016572"/>
      </p:ext>
    </p:extLst>
  </p:cSld>
  <p:clrMapOvr>
    <a:masterClrMapping/>
  </p:clrMapOvr>
  <p:transition>
    <p:fade/>
  </p:transition>
  <p:hf hdr="0" ftr="0" dt="0"/>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840390863"/>
      </p:ext>
    </p:extLst>
  </p:cSld>
  <p:clrMapOvr>
    <a:masterClrMapping/>
  </p:clrMapOvr>
  <p:transition>
    <p:fade/>
  </p:transition>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469799294"/>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648659963"/>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787766033"/>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a:solidFill>
                  <a:schemeClr val="bg1">
                    <a:alpha val="99000"/>
                  </a:schemeClr>
                </a:solidFill>
              </a:rPr>
              <a:t>Click to edit Master title style</a:t>
            </a:r>
            <a:endParaRPr lang="en-US" sz="8795" dirty="0">
              <a:solidFill>
                <a:schemeClr val="bg1">
                  <a:alpha val="99000"/>
                </a:schemeClr>
              </a:solidFill>
            </a:endParaRPr>
          </a:p>
        </p:txBody>
      </p:sp>
    </p:spTree>
    <p:extLst>
      <p:ext uri="{BB962C8B-B14F-4D97-AF65-F5344CB8AC3E}">
        <p14:creationId xmlns:p14="http://schemas.microsoft.com/office/powerpoint/2010/main" val="1938282386"/>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123278398"/>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70490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660661162"/>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410460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0667321"/>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8"/>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4009" indent="0">
              <a:buNone/>
              <a:defRPr sz="1799">
                <a:solidFill>
                  <a:schemeClr val="bg1"/>
                </a:solidFill>
              </a:defRPr>
            </a:lvl3pPr>
            <a:lvl4pPr marL="448015" indent="0">
              <a:buNone/>
              <a:defRPr sz="1600">
                <a:solidFill>
                  <a:schemeClr val="bg1"/>
                </a:solidFill>
              </a:defRPr>
            </a:lvl4pPr>
            <a:lvl5pPr marL="672024"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251340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869187"/>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36345599"/>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5311716"/>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0715252"/>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6699541"/>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00126655"/>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60856992"/>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4521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88879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321451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0837889"/>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8499393"/>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5023501"/>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2025"/>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33075"/>
      </p:ext>
    </p:extLst>
  </p:cSld>
  <p:clrMapOvr>
    <a:masterClrMapping/>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311020"/>
      </p:ext>
    </p:extLst>
  </p:cSld>
  <p:clrMapOvr>
    <a:masterClrMapping/>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21821"/>
      </p:ext>
    </p:extLst>
  </p:cSld>
  <p:clrMapOvr>
    <a:masterClrMapping/>
  </p:clrMapOvr>
  <p:transition>
    <p:fade/>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4541821"/>
      </p:ext>
    </p:extLst>
  </p:cSld>
  <p:clrMapOvr>
    <a:masterClrMapping/>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4254433508"/>
      </p:ext>
    </p:extLst>
  </p:cSld>
  <p:clrMapOvr>
    <a:masterClrMapping/>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57121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170" y="1728540"/>
            <a:ext cx="11756115" cy="1793104"/>
          </a:xfrm>
          <a:noFill/>
        </p:spPr>
        <p:txBody>
          <a:bodyPr lIns="146304" tIns="91440" rIns="146304" bIns="91440" anchor="t" anchorCtr="0"/>
          <a:lstStyle>
            <a:lvl1pPr marL="0" algn="l" defTabSz="914093" rtl="0" eaLnBrk="1" latinLnBrk="0" hangingPunct="1">
              <a:lnSpc>
                <a:spcPct val="90000"/>
              </a:lnSpc>
              <a:spcBef>
                <a:spcPct val="0"/>
              </a:spcBef>
              <a:buNone/>
              <a:defRPr lang="en-US" sz="5292"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dirty="0"/>
              <a:t>Presentation title</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169" y="5983301"/>
            <a:ext cx="1523525" cy="560644"/>
          </a:xfrm>
          <a:prstGeom prst="rect">
            <a:avLst/>
          </a:prstGeom>
        </p:spPr>
      </p:pic>
    </p:spTree>
    <p:extLst>
      <p:ext uri="{BB962C8B-B14F-4D97-AF65-F5344CB8AC3E}">
        <p14:creationId xmlns:p14="http://schemas.microsoft.com/office/powerpoint/2010/main" val="234608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469" y="6121376"/>
            <a:ext cx="1254668" cy="269134"/>
          </a:xfrm>
          <a:prstGeom prst="rect">
            <a:avLst/>
          </a:prstGeom>
        </p:spPr>
      </p:pic>
    </p:spTree>
    <p:extLst>
      <p:ext uri="{BB962C8B-B14F-4D97-AF65-F5344CB8AC3E}">
        <p14:creationId xmlns:p14="http://schemas.microsoft.com/office/powerpoint/2010/main" val="901417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6585282"/>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591576"/>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697358"/>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899356"/>
      </p:ext>
    </p:extLst>
  </p:cSld>
  <p:clrMapOvr>
    <a:masterClrMapping/>
  </p:clrMapOvr>
  <p:transition>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572839"/>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3317303"/>
      </p:ext>
    </p:extLst>
  </p:cSld>
  <p:clrMapOvr>
    <a:masterClrMapping/>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311353"/>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54379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0948370"/>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77248729"/>
      </p:ext>
    </p:extLst>
  </p:cSld>
  <p:clrMapOvr>
    <a:masterClrMapping/>
  </p:clrMapOvr>
  <p:transition>
    <p:fade/>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2286474"/>
      </p:ext>
    </p:extLst>
  </p:cSld>
  <p:clrMapOvr>
    <a:masterClrMapping/>
  </p:clrMapOvr>
  <p:transition>
    <p:fade/>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914360"/>
          </a:xfrm>
          <a:noFill/>
        </p:spPr>
        <p:txBody>
          <a:bodyPr tIns="91440" bIns="91440" anchor="t" anchorCtr="0">
            <a:spAutoFit/>
          </a:bodyPr>
          <a:lstStyle>
            <a:lvl1pPr>
              <a:defRPr sz="5292"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7"/>
            <a:ext cx="1205204" cy="259687"/>
          </a:xfrm>
          <a:prstGeom prst="rect">
            <a:avLst/>
          </a:prstGeom>
        </p:spPr>
      </p:pic>
    </p:spTree>
    <p:extLst>
      <p:ext uri="{BB962C8B-B14F-4D97-AF65-F5344CB8AC3E}">
        <p14:creationId xmlns:p14="http://schemas.microsoft.com/office/powerpoint/2010/main" val="875648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3100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1918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290145"/>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464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43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975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4377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9129202"/>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088" y="3083652"/>
            <a:ext cx="3226289" cy="692059"/>
          </a:xfrm>
          <a:prstGeom prst="rect">
            <a:avLst/>
          </a:prstGeom>
        </p:spPr>
      </p:pic>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3855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Not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1481686"/>
          </a:xfrm>
          <a:prstGeom prst="rect">
            <a:avLst/>
          </a:prstGeom>
        </p:spPr>
        <p:txBody>
          <a:bodyPr/>
          <a:lstStyle>
            <a:lvl1pPr marL="284705" indent="-284705">
              <a:buClr>
                <a:schemeClr val="tx1"/>
              </a:buClr>
              <a:buSzPct val="90000"/>
              <a:buFont typeface="Arial" pitchFamily="34" charset="0"/>
              <a:buChar char="•"/>
              <a:defRPr sz="1960">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073" indent="-275370">
              <a:buClr>
                <a:schemeClr val="tx1"/>
              </a:buClr>
              <a:buSzPct val="90000"/>
              <a:buFont typeface="Arial" pitchFamily="34" charset="0"/>
              <a:buChar char="•"/>
              <a:defRPr sz="1764">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4777" indent="-284705">
              <a:buClr>
                <a:schemeClr val="tx1"/>
              </a:buClr>
              <a:buSzPct val="90000"/>
              <a:buFont typeface="Arial" pitchFamily="34" charset="0"/>
              <a:buChar char="•"/>
              <a:defRPr sz="1568">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8807" indent="-224030">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2837" indent="-224030">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69170" y="289512"/>
            <a:ext cx="11652805" cy="899665"/>
          </a:xfrm>
        </p:spPr>
        <p:txBody>
          <a:bodyPr/>
          <a:lstStyle>
            <a:lvl1pPr>
              <a:defRPr sz="588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7"/>
            <a:ext cx="1205204" cy="259687"/>
          </a:xfrm>
          <a:prstGeom prst="rect">
            <a:avLst/>
          </a:prstGeom>
        </p:spPr>
      </p:pic>
    </p:spTree>
    <p:extLst>
      <p:ext uri="{BB962C8B-B14F-4D97-AF65-F5344CB8AC3E}">
        <p14:creationId xmlns:p14="http://schemas.microsoft.com/office/powerpoint/2010/main" val="974884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90"/>
            <a:ext cx="12185713" cy="2551127"/>
          </a:xfrm>
          <a:prstGeom prst="rect">
            <a:avLst/>
          </a:prstGeom>
          <a:solidFill>
            <a:srgbClr val="4DA0E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5714" cy="1131586"/>
          </a:xfrm>
          <a:prstGeom prst="rect">
            <a:avLst/>
          </a:prstGeom>
          <a:solidFill>
            <a:srgbClr val="00188F"/>
          </a:solidFill>
          <a:ln>
            <a:noFill/>
          </a:ln>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4"/>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1" y="-312"/>
            <a:ext cx="12188202"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8"/>
            <a:ext cx="1522008" cy="326167"/>
          </a:xfrm>
          <a:prstGeom prst="rect">
            <a:avLst/>
          </a:prstGeom>
        </p:spPr>
      </p:pic>
      <p:sp>
        <p:nvSpPr>
          <p:cNvPr id="8" name="Rectangle 6"/>
          <p:cNvSpPr>
            <a:spLocks noChangeArrowheads="1"/>
          </p:cNvSpPr>
          <p:nvPr userDrawn="1"/>
        </p:nvSpPr>
        <p:spPr bwMode="auto">
          <a:xfrm>
            <a:off x="3114"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5968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5303851"/>
      </p:ext>
    </p:extLst>
  </p:cSld>
  <p:clrMapOvr>
    <a:masterClrMapping/>
  </p:clrMapOvr>
  <p:transition>
    <p:fade/>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78083"/>
      </p:ext>
    </p:extLst>
  </p:cSld>
  <p:clrMapOvr>
    <a:masterClrMapping/>
  </p:clrMapOvr>
  <p:transition>
    <p:fade/>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5986274"/>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2" y="1189178"/>
            <a:ext cx="5377147"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8"/>
            <a:ext cx="5377147"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513918"/>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2" y="1189178"/>
            <a:ext cx="5377147" cy="2067361"/>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8"/>
            <a:ext cx="5377147" cy="2067361"/>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907726"/>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7132545"/>
      </p:ext>
    </p:extLst>
  </p:cSld>
  <p:clrMapOvr>
    <a:masterClrMapping/>
  </p:clrMapOvr>
  <p:transition>
    <p:fade/>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190677142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a:t>Click to edit Master title style</a:t>
            </a:r>
          </a:p>
        </p:txBody>
      </p:sp>
    </p:spTree>
    <p:extLst>
      <p:ext uri="{BB962C8B-B14F-4D97-AF65-F5344CB8AC3E}">
        <p14:creationId xmlns:p14="http://schemas.microsoft.com/office/powerpoint/2010/main" val="915448287"/>
      </p:ext>
    </p:extLst>
  </p:cSld>
  <p:clrMapOvr>
    <a:masterClrMapping/>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222583001"/>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066594769"/>
      </p:ext>
    </p:extLst>
  </p:cSld>
  <p:clrMapOvr>
    <a:masterClrMapping/>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3634987"/>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4692799"/>
      </p:ext>
    </p:extLst>
  </p:cSld>
  <p:clrMapOvr>
    <a:masterClrMapping/>
  </p:clrMapOvr>
  <p:transition>
    <p:fade/>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22601869"/>
      </p:ext>
    </p:extLst>
  </p:cSld>
  <p:clrMapOvr>
    <a:masterClrMapping/>
  </p:clrMapOvr>
  <p:transition>
    <p:fade/>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71540"/>
      </p:ext>
    </p:extLst>
  </p:cSld>
  <p:clrMapOvr>
    <a:masterClrMapping/>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324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088" y="3083652"/>
            <a:ext cx="322628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148" y="2394244"/>
            <a:ext cx="4604735" cy="2064706"/>
          </a:xfrm>
          <a:prstGeom prst="rect">
            <a:avLst/>
          </a:prstGeom>
        </p:spPr>
      </p:pic>
    </p:spTree>
    <p:extLst>
      <p:ext uri="{BB962C8B-B14F-4D97-AF65-F5344CB8AC3E}">
        <p14:creationId xmlns:p14="http://schemas.microsoft.com/office/powerpoint/2010/main" val="103352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88825" cy="6858000"/>
          </a:xfrm>
          <a:prstGeom prst="rect">
            <a:avLst/>
          </a:prstGeom>
        </p:spPr>
      </p:pic>
      <p:sp>
        <p:nvSpPr>
          <p:cNvPr id="4" name="Rectangle 3"/>
          <p:cNvSpPr/>
          <p:nvPr userDrawn="1"/>
        </p:nvSpPr>
        <p:spPr bwMode="auto">
          <a:xfrm>
            <a:off x="269169" y="1187621"/>
            <a:ext cx="6273340"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88825" cy="6858000"/>
          </a:xfrm>
          <a:prstGeom prst="rect">
            <a:avLst/>
          </a:prstGeom>
        </p:spPr>
      </p:pic>
      <p:sp>
        <p:nvSpPr>
          <p:cNvPr id="9" name="Title 1"/>
          <p:cNvSpPr>
            <a:spLocks noGrp="1"/>
          </p:cNvSpPr>
          <p:nvPr>
            <p:ph type="title" hasCustomPrompt="1"/>
          </p:nvPr>
        </p:nvSpPr>
        <p:spPr bwMode="auto">
          <a:xfrm>
            <a:off x="269169" y="1208199"/>
            <a:ext cx="8366526" cy="1167217"/>
          </a:xfrm>
          <a:noFill/>
        </p:spPr>
        <p:txBody>
          <a:bodyPr lIns="146304" tIns="91440" rIns="146304" bIns="91440" anchor="t" anchorCtr="0"/>
          <a:lstStyle>
            <a:lvl1pPr>
              <a:defRPr sz="5292"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169" y="2110562"/>
            <a:ext cx="8366528" cy="2236058"/>
          </a:xfrm>
        </p:spPr>
        <p:txBody>
          <a:bodyPr tIns="109728" bIns="109728">
            <a:noAutofit/>
          </a:bodyPr>
          <a:lstStyle>
            <a:lvl1pPr marL="0" indent="0">
              <a:spcBef>
                <a:spcPts val="0"/>
              </a:spcBef>
              <a:buNone/>
              <a:defRPr sz="2352"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469" y="6133828"/>
            <a:ext cx="1254668" cy="269134"/>
          </a:xfrm>
          <a:prstGeom prst="rect">
            <a:avLst/>
          </a:prstGeom>
        </p:spPr>
      </p:pic>
    </p:spTree>
    <p:extLst>
      <p:ext uri="{BB962C8B-B14F-4D97-AF65-F5344CB8AC3E}">
        <p14:creationId xmlns:p14="http://schemas.microsoft.com/office/powerpoint/2010/main" val="263843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0562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13" y="1600202"/>
            <a:ext cx="11353800"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3029072328"/>
      </p:ext>
    </p:extLst>
  </p:cSld>
  <p:clrMapOvr>
    <a:masterClrMapping/>
  </p:clrMapOvr>
  <p:transition>
    <p:fade/>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83"/>
            <a:ext cx="11650488"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707406"/>
      </p:ext>
    </p:extLst>
  </p:cSld>
  <p:clrMapOvr>
    <a:masterClrMapping/>
  </p:clrMapOvr>
  <p:transition>
    <p:fade/>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7"/>
            <a:ext cx="11650488"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291901"/>
      </p:ext>
    </p:extLst>
  </p:cSld>
  <p:clrMapOvr>
    <a:masterClrMapping/>
  </p:clrMapOvr>
  <p:transition>
    <p:fade/>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742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5"/>
            <a:ext cx="3780914" cy="6280621"/>
          </a:xfrm>
        </p:spPr>
        <p:txBody>
          <a:bodyPr anchor="ctr"/>
          <a:lstStyle>
            <a:lvl1pPr>
              <a:defRPr sz="5396" spc="-150"/>
            </a:lvl1pPr>
          </a:lstStyle>
          <a:p>
            <a:r>
              <a:rPr lang="en-US"/>
              <a:t>Click to edit Master title style</a:t>
            </a:r>
          </a:p>
        </p:txBody>
      </p:sp>
    </p:spTree>
    <p:extLst>
      <p:ext uri="{BB962C8B-B14F-4D97-AF65-F5344CB8AC3E}">
        <p14:creationId xmlns:p14="http://schemas.microsoft.com/office/powerpoint/2010/main" val="1579309391"/>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722" y="228600"/>
            <a:ext cx="11579385" cy="863600"/>
          </a:xfrm>
        </p:spPr>
        <p:txBody>
          <a:bodyPr anchor="t" anchorCtr="0">
            <a:noAutofit/>
          </a:bodyPr>
          <a:lstStyle>
            <a:lvl1pPr>
              <a:defRPr sz="5328"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44150324"/>
      </p:ext>
    </p:extLst>
  </p:cSld>
  <p:clrMapOvr>
    <a:masterClrMapping/>
  </p:clrMapOvr>
  <p:transition spd="slow">
    <p:push/>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1" y="5646494"/>
            <a:ext cx="12188202"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074" y="6087890"/>
            <a:ext cx="1427416"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white">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558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00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696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1264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3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784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446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615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3193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5785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170" y="1406079"/>
            <a:ext cx="5377148" cy="1791549"/>
          </a:xfrm>
          <a:blipFill>
            <a:blip r:embed="rId2"/>
            <a:stretch>
              <a:fillRect/>
            </a:stretch>
          </a:blipFill>
        </p:spPr>
        <p:txBody>
          <a:bodyPr lIns="182880" tIns="146304" rIns="182880" bIns="146304">
            <a:noAutofit/>
          </a:bodyPr>
          <a:lstStyle>
            <a:lvl1pPr marL="0" indent="0">
              <a:buNone/>
              <a:defRPr lang="en-US" sz="2352" kern="1200" spc="0" baseline="0" dirty="0">
                <a:noFill/>
                <a:latin typeface="+mn-lt"/>
                <a:ea typeface="+mn-ea"/>
                <a:cs typeface="+mn-cs"/>
              </a:defRPr>
            </a:lvl1pPr>
            <a:lvl2pPr>
              <a:defRPr lang="en-US" sz="2352"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4412" y="4773828"/>
            <a:ext cx="5827563"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4412" y="1406078"/>
            <a:ext cx="5825245" cy="3366196"/>
          </a:xfrm>
          <a:blipFill>
            <a:blip r:embed="rId3"/>
            <a:stretch>
              <a:fillRect/>
            </a:stretch>
          </a:blipFill>
        </p:spPr>
        <p:txBody>
          <a:bodyPr lIns="182880" tIns="146304" rIns="182880" bIns="146304">
            <a:noAutofit/>
          </a:bodyPr>
          <a:lstStyle>
            <a:lvl1pPr marL="0" indent="0">
              <a:buNone/>
              <a:defRPr lang="en-US" sz="2352" kern="1200" spc="0" baseline="0" dirty="0">
                <a:gradFill>
                  <a:gsLst>
                    <a:gs pos="1250">
                      <a:schemeClr val="tx1"/>
                    </a:gs>
                    <a:gs pos="100000">
                      <a:schemeClr val="tx1"/>
                    </a:gs>
                  </a:gsLst>
                  <a:lin ang="5400000" scaled="0"/>
                </a:gradFill>
                <a:latin typeface="+mn-lt"/>
                <a:ea typeface="+mn-ea"/>
                <a:cs typeface="+mn-cs"/>
              </a:defRPr>
            </a:lvl1pPr>
            <a:lvl2pPr algn="ctr">
              <a:defRPr lang="en-US" sz="2352"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0365" y="1801030"/>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170" y="3197080"/>
            <a:ext cx="5377148" cy="3369853"/>
          </a:xfrm>
        </p:spPr>
        <p:txBody>
          <a:bodyPr lIns="182880" tIns="146304" rIns="182880" bIns="146304">
            <a:noAutofit/>
          </a:bodyPr>
          <a:lstStyle>
            <a:lvl1pPr marL="0" indent="0">
              <a:buNone/>
              <a:defRPr sz="2352">
                <a:latin typeface="+mn-lt"/>
              </a:defRPr>
            </a:lvl1pPr>
          </a:lstStyle>
          <a:p>
            <a:pPr lvl="0"/>
            <a:r>
              <a:rPr lang="en-US"/>
              <a:t>Edit Master text styles</a:t>
            </a:r>
          </a:p>
        </p:txBody>
      </p:sp>
      <p:sp>
        <p:nvSpPr>
          <p:cNvPr id="15" name="Text Placeholder 14"/>
          <p:cNvSpPr>
            <a:spLocks noGrp="1"/>
          </p:cNvSpPr>
          <p:nvPr>
            <p:ph type="body" sz="quarter" idx="13"/>
          </p:nvPr>
        </p:nvSpPr>
        <p:spPr>
          <a:xfrm>
            <a:off x="6094414" y="4773829"/>
            <a:ext cx="5825244"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33357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0645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89715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599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4850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2074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240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48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482668"/>
      </p:ext>
    </p:extLst>
  </p:cSld>
  <p:clrMapOvr>
    <a:masterClrMapping/>
  </p:clrMapOvr>
  <p:transition>
    <p:fade/>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584320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82857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175" y="1117577"/>
            <a:ext cx="10813420"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858" y="286381"/>
            <a:ext cx="11650488" cy="927940"/>
          </a:xfrm>
          <a:prstGeom prst="rect">
            <a:avLst/>
          </a:prstGeom>
        </p:spPr>
        <p:txBody>
          <a:bodyPr/>
          <a:lstStyle>
            <a:lvl1pPr algn="l">
              <a:defRPr sz="5095">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4126">
              <a:defRPr/>
            </a:pPr>
            <a:fld id="{6052FC3A-E1BD-E54F-9A48-71EBDEF00552}" type="slidenum">
              <a:rPr lang="en-US" smtClean="0"/>
              <a:pPr defTabSz="914126">
                <a:defRPr/>
              </a:pPr>
              <a:t>‹#›</a:t>
            </a:fld>
            <a:endParaRPr lang="en-US"/>
          </a:p>
        </p:txBody>
      </p:sp>
    </p:spTree>
    <p:extLst>
      <p:ext uri="{BB962C8B-B14F-4D97-AF65-F5344CB8AC3E}">
        <p14:creationId xmlns:p14="http://schemas.microsoft.com/office/powerpoint/2010/main" val="85271461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4126">
              <a:defRPr/>
            </a:pPr>
            <a:fld id="{675909FA-3F91-0646-A6A8-60C236B90508}" type="slidenum">
              <a:rPr lang="en-US" smtClean="0"/>
              <a:pPr defTabSz="914126">
                <a:defRPr/>
              </a:pPr>
              <a:t>‹#›</a:t>
            </a:fld>
            <a:endParaRPr lang="en-US"/>
          </a:p>
        </p:txBody>
      </p:sp>
    </p:spTree>
    <p:extLst>
      <p:ext uri="{BB962C8B-B14F-4D97-AF65-F5344CB8AC3E}">
        <p14:creationId xmlns:p14="http://schemas.microsoft.com/office/powerpoint/2010/main" val="52511207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858" y="286381"/>
            <a:ext cx="11650488"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755119523"/>
      </p:ext>
    </p:extLst>
  </p:cSld>
  <p:clrMapOvr>
    <a:masterClrMapping/>
  </p:clrMapOvr>
  <p:transition spd="med">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67" fontAlgn="base">
              <a:spcBef>
                <a:spcPct val="0"/>
              </a:spcBef>
              <a:spcAft>
                <a:spcPct val="0"/>
              </a:spcAft>
              <a:defRPr/>
            </a:pPr>
            <a:fld id="{83758903-653A-7442-ACA2-36E6579F0BEB}" type="slidenum">
              <a:rPr lang="en-US" smtClean="0">
                <a:ea typeface="ＭＳ Ｐゴシック" charset="0"/>
              </a:rPr>
              <a:pPr defTabSz="913067"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169" y="1295021"/>
            <a:ext cx="11650488"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189546"/>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121190"/>
            <a:ext cx="1218882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17895" y="6371704"/>
            <a:ext cx="1045557" cy="228600"/>
          </a:xfrm>
          <a:prstGeom prst="rect">
            <a:avLst/>
          </a:prstGeom>
          <a:noFill/>
          <a:ln>
            <a:noFill/>
          </a:ln>
        </p:spPr>
      </p:pic>
      <p:pic>
        <p:nvPicPr>
          <p:cNvPr id="6" name="Picture 5"/>
          <p:cNvPicPr>
            <a:picLocks noChangeAspect="1"/>
          </p:cNvPicPr>
          <p:nvPr userDrawn="1"/>
        </p:nvPicPr>
        <p:blipFill>
          <a:blip r:embed="rId4"/>
          <a:stretch>
            <a:fillRect/>
          </a:stretch>
        </p:blipFill>
        <p:spPr>
          <a:xfrm>
            <a:off x="535567" y="392900"/>
            <a:ext cx="3180942" cy="509899"/>
          </a:xfrm>
          <a:prstGeom prst="rect">
            <a:avLst/>
          </a:prstGeom>
        </p:spPr>
      </p:pic>
      <p:sp>
        <p:nvSpPr>
          <p:cNvPr id="11" name="Text Placeholder 4"/>
          <p:cNvSpPr>
            <a:spLocks noGrp="1"/>
          </p:cNvSpPr>
          <p:nvPr>
            <p:ph type="body" sz="quarter" idx="13" hasCustomPrompt="1"/>
          </p:nvPr>
        </p:nvSpPr>
        <p:spPr>
          <a:xfrm>
            <a:off x="440575" y="3954780"/>
            <a:ext cx="9360623" cy="1551194"/>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0576" y="2114550"/>
            <a:ext cx="9360624"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Presentation title</a:t>
            </a:r>
          </a:p>
        </p:txBody>
      </p:sp>
    </p:spTree>
    <p:extLst>
      <p:ext uri="{BB962C8B-B14F-4D97-AF65-F5344CB8AC3E}">
        <p14:creationId xmlns:p14="http://schemas.microsoft.com/office/powerpoint/2010/main" val="2162402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2" y="487"/>
            <a:ext cx="12188824" cy="664537"/>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1484" y="215806"/>
            <a:ext cx="1187384" cy="254682"/>
          </a:xfrm>
          <a:prstGeom prst="rect">
            <a:avLst/>
          </a:prstGeom>
        </p:spPr>
      </p:pic>
      <p:pic>
        <p:nvPicPr>
          <p:cNvPr id="9" name="Picture 8"/>
          <p:cNvPicPr>
            <a:picLocks noChangeAspect="1"/>
          </p:cNvPicPr>
          <p:nvPr userDrawn="1"/>
        </p:nvPicPr>
        <p:blipFill>
          <a:blip r:embed="rId3"/>
          <a:stretch>
            <a:fillRect/>
          </a:stretch>
        </p:blipFill>
        <p:spPr>
          <a:xfrm>
            <a:off x="8717048" y="6227611"/>
            <a:ext cx="3067093" cy="360385"/>
          </a:xfrm>
          <a:prstGeom prst="rect">
            <a:avLst/>
          </a:prstGeom>
        </p:spPr>
      </p:pic>
      <p:sp>
        <p:nvSpPr>
          <p:cNvPr id="14" name="Text Placeholder 4"/>
          <p:cNvSpPr>
            <a:spLocks noGrp="1"/>
          </p:cNvSpPr>
          <p:nvPr>
            <p:ph type="body" sz="quarter" idx="13" hasCustomPrompt="1"/>
          </p:nvPr>
        </p:nvSpPr>
        <p:spPr>
          <a:xfrm>
            <a:off x="440575" y="3954780"/>
            <a:ext cx="9360623" cy="1551194"/>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5" name="Title 12"/>
          <p:cNvSpPr>
            <a:spLocks noGrp="1"/>
          </p:cNvSpPr>
          <p:nvPr>
            <p:ph type="title" hasCustomPrompt="1"/>
          </p:nvPr>
        </p:nvSpPr>
        <p:spPr>
          <a:xfrm>
            <a:off x="440576" y="2114550"/>
            <a:ext cx="9360624"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Presentation title</a:t>
            </a:r>
          </a:p>
        </p:txBody>
      </p:sp>
    </p:spTree>
    <p:extLst>
      <p:ext uri="{BB962C8B-B14F-4D97-AF65-F5344CB8AC3E}">
        <p14:creationId xmlns:p14="http://schemas.microsoft.com/office/powerpoint/2010/main" val="1012573534"/>
      </p:ext>
    </p:extLst>
  </p:cSld>
  <p:clrMapOvr>
    <a:masterClrMapping/>
  </p:clrMapOvr>
  <p:transition>
    <p:fade/>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575" y="3954780"/>
            <a:ext cx="9360623" cy="1551194"/>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0576" y="2114550"/>
            <a:ext cx="9360624"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Presentation title</a:t>
            </a:r>
          </a:p>
        </p:txBody>
      </p:sp>
      <p:pic>
        <p:nvPicPr>
          <p:cNvPr id="7" name="Picture 6"/>
          <p:cNvPicPr>
            <a:picLocks noChangeAspect="1"/>
          </p:cNvPicPr>
          <p:nvPr userDrawn="1"/>
        </p:nvPicPr>
        <p:blipFill rotWithShape="1">
          <a:blip r:embed="rId2">
            <a:alphaModFix amt="21000"/>
          </a:blip>
          <a:srcRect t="43378" r="43213" b="10783"/>
          <a:stretch/>
        </p:blipFill>
        <p:spPr>
          <a:xfrm>
            <a:off x="3017051" y="488"/>
            <a:ext cx="9171774" cy="6857514"/>
          </a:xfrm>
          <a:prstGeom prst="rect">
            <a:avLst/>
          </a:prstGeom>
        </p:spPr>
      </p:pic>
      <p:sp>
        <p:nvSpPr>
          <p:cNvPr id="8" name="Rectangle 7"/>
          <p:cNvSpPr/>
          <p:nvPr userDrawn="1"/>
        </p:nvSpPr>
        <p:spPr bwMode="auto">
          <a:xfrm>
            <a:off x="1" y="6121190"/>
            <a:ext cx="1218882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36709" y="6371704"/>
            <a:ext cx="1045557" cy="228600"/>
          </a:xfrm>
          <a:prstGeom prst="rect">
            <a:avLst/>
          </a:prstGeom>
          <a:noFill/>
          <a:ln>
            <a:noFill/>
          </a:ln>
        </p:spPr>
      </p:pic>
    </p:spTree>
    <p:extLst>
      <p:ext uri="{BB962C8B-B14F-4D97-AF65-F5344CB8AC3E}">
        <p14:creationId xmlns:p14="http://schemas.microsoft.com/office/powerpoint/2010/main" val="2278165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575" y="2996309"/>
            <a:ext cx="9360623" cy="1551194"/>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0576" y="1156079"/>
            <a:ext cx="9360624"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Presentation title</a:t>
            </a:r>
          </a:p>
        </p:txBody>
      </p:sp>
      <p:sp>
        <p:nvSpPr>
          <p:cNvPr id="12" name="Rectangle 11"/>
          <p:cNvSpPr/>
          <p:nvPr userDrawn="1"/>
        </p:nvSpPr>
        <p:spPr bwMode="auto">
          <a:xfrm>
            <a:off x="1" y="5703095"/>
            <a:ext cx="12188825" cy="11549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36476" y="6131359"/>
            <a:ext cx="1371242" cy="293483"/>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17051" y="488"/>
            <a:ext cx="9171774" cy="6857514"/>
          </a:xfrm>
          <a:prstGeom prst="rect">
            <a:avLst/>
          </a:prstGeom>
        </p:spPr>
      </p:pic>
      <p:pic>
        <p:nvPicPr>
          <p:cNvPr id="16" name="Picture 15"/>
          <p:cNvPicPr>
            <a:picLocks noChangeAspect="1"/>
          </p:cNvPicPr>
          <p:nvPr userDrawn="1"/>
        </p:nvPicPr>
        <p:blipFill>
          <a:blip r:embed="rId4"/>
          <a:stretch>
            <a:fillRect/>
          </a:stretch>
        </p:blipFill>
        <p:spPr>
          <a:xfrm>
            <a:off x="8841240" y="5994089"/>
            <a:ext cx="3180942" cy="509899"/>
          </a:xfrm>
          <a:prstGeom prst="rect">
            <a:avLst/>
          </a:prstGeom>
        </p:spPr>
      </p:pic>
    </p:spTree>
    <p:extLst>
      <p:ext uri="{BB962C8B-B14F-4D97-AF65-F5344CB8AC3E}">
        <p14:creationId xmlns:p14="http://schemas.microsoft.com/office/powerpoint/2010/main" val="3268976822"/>
      </p:ext>
    </p:extLst>
  </p:cSld>
  <p:clrMapOvr>
    <a:masterClrMapping/>
  </p:clrMapOvr>
  <p:transition>
    <p:fade/>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575" y="2996309"/>
            <a:ext cx="9360623" cy="1551194"/>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0576" y="1156079"/>
            <a:ext cx="9360624"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Presentation title</a:t>
            </a:r>
          </a:p>
        </p:txBody>
      </p:sp>
      <p:sp>
        <p:nvSpPr>
          <p:cNvPr id="12" name="Rectangle 11"/>
          <p:cNvSpPr/>
          <p:nvPr userDrawn="1"/>
        </p:nvSpPr>
        <p:spPr bwMode="auto">
          <a:xfrm>
            <a:off x="1" y="5703095"/>
            <a:ext cx="12188825" cy="11549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36476" y="6131359"/>
            <a:ext cx="1371242" cy="293483"/>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17051" y="488"/>
            <a:ext cx="9171774" cy="6857514"/>
          </a:xfrm>
          <a:prstGeom prst="rect">
            <a:avLst/>
          </a:prstGeom>
        </p:spPr>
      </p:pic>
      <p:pic>
        <p:nvPicPr>
          <p:cNvPr id="9" name="Picture 8"/>
          <p:cNvPicPr>
            <a:picLocks noChangeAspect="1"/>
          </p:cNvPicPr>
          <p:nvPr userDrawn="1"/>
        </p:nvPicPr>
        <p:blipFill>
          <a:blip r:embed="rId4"/>
          <a:stretch>
            <a:fillRect/>
          </a:stretch>
        </p:blipFill>
        <p:spPr>
          <a:xfrm>
            <a:off x="8660124" y="329401"/>
            <a:ext cx="3180942" cy="509899"/>
          </a:xfrm>
          <a:prstGeom prst="rect">
            <a:avLst/>
          </a:prstGeom>
        </p:spPr>
      </p:pic>
    </p:spTree>
    <p:extLst>
      <p:ext uri="{BB962C8B-B14F-4D97-AF65-F5344CB8AC3E}">
        <p14:creationId xmlns:p14="http://schemas.microsoft.com/office/powerpoint/2010/main" val="1581138027"/>
      </p:ext>
    </p:extLst>
  </p:cSld>
  <p:clrMapOvr>
    <a:masterClrMapping/>
  </p:clrMapOvr>
  <p:transition>
    <p:fade/>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Section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121190"/>
            <a:ext cx="1218882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17895" y="6371704"/>
            <a:ext cx="1045557" cy="228600"/>
          </a:xfrm>
          <a:prstGeom prst="rect">
            <a:avLst/>
          </a:prstGeom>
          <a:noFill/>
          <a:ln>
            <a:noFill/>
          </a:ln>
        </p:spPr>
      </p:pic>
      <p:pic>
        <p:nvPicPr>
          <p:cNvPr id="6" name="Picture 5"/>
          <p:cNvPicPr>
            <a:picLocks noChangeAspect="1"/>
          </p:cNvPicPr>
          <p:nvPr userDrawn="1"/>
        </p:nvPicPr>
        <p:blipFill>
          <a:blip r:embed="rId4"/>
          <a:stretch>
            <a:fillRect/>
          </a:stretch>
        </p:blipFill>
        <p:spPr>
          <a:xfrm>
            <a:off x="535567" y="392900"/>
            <a:ext cx="3180942" cy="509899"/>
          </a:xfrm>
          <a:prstGeom prst="rect">
            <a:avLst/>
          </a:prstGeom>
        </p:spPr>
      </p:pic>
      <p:sp>
        <p:nvSpPr>
          <p:cNvPr id="15" name="Text Placeholder 4"/>
          <p:cNvSpPr>
            <a:spLocks noGrp="1"/>
          </p:cNvSpPr>
          <p:nvPr>
            <p:ph type="body" sz="quarter" idx="13" hasCustomPrompt="1"/>
          </p:nvPr>
        </p:nvSpPr>
        <p:spPr>
          <a:xfrm>
            <a:off x="440575" y="3954781"/>
            <a:ext cx="9360623"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6" name="Title 12"/>
          <p:cNvSpPr>
            <a:spLocks noGrp="1"/>
          </p:cNvSpPr>
          <p:nvPr>
            <p:ph type="title" hasCustomPrompt="1"/>
          </p:nvPr>
        </p:nvSpPr>
        <p:spPr>
          <a:xfrm>
            <a:off x="440576" y="2114550"/>
            <a:ext cx="9360624"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Demo</a:t>
            </a:r>
          </a:p>
        </p:txBody>
      </p:sp>
    </p:spTree>
    <p:extLst>
      <p:ext uri="{BB962C8B-B14F-4D97-AF65-F5344CB8AC3E}">
        <p14:creationId xmlns:p14="http://schemas.microsoft.com/office/powerpoint/2010/main" val="278482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Section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2" y="487"/>
            <a:ext cx="12188824" cy="664537"/>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1484" y="215806"/>
            <a:ext cx="1187384" cy="254682"/>
          </a:xfrm>
          <a:prstGeom prst="rect">
            <a:avLst/>
          </a:prstGeom>
        </p:spPr>
      </p:pic>
      <p:pic>
        <p:nvPicPr>
          <p:cNvPr id="9" name="Picture 8"/>
          <p:cNvPicPr>
            <a:picLocks noChangeAspect="1"/>
          </p:cNvPicPr>
          <p:nvPr userDrawn="1"/>
        </p:nvPicPr>
        <p:blipFill>
          <a:blip r:embed="rId3"/>
          <a:stretch>
            <a:fillRect/>
          </a:stretch>
        </p:blipFill>
        <p:spPr>
          <a:xfrm>
            <a:off x="8717048" y="6227611"/>
            <a:ext cx="3067093" cy="360385"/>
          </a:xfrm>
          <a:prstGeom prst="rect">
            <a:avLst/>
          </a:prstGeom>
        </p:spPr>
      </p:pic>
      <p:sp>
        <p:nvSpPr>
          <p:cNvPr id="14" name="Text Placeholder 4"/>
          <p:cNvSpPr>
            <a:spLocks noGrp="1"/>
          </p:cNvSpPr>
          <p:nvPr>
            <p:ph type="body" sz="quarter" idx="13" hasCustomPrompt="1"/>
          </p:nvPr>
        </p:nvSpPr>
        <p:spPr>
          <a:xfrm>
            <a:off x="440575" y="3954781"/>
            <a:ext cx="9360623"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5" name="Title 12"/>
          <p:cNvSpPr>
            <a:spLocks noGrp="1"/>
          </p:cNvSpPr>
          <p:nvPr>
            <p:ph type="title" hasCustomPrompt="1"/>
          </p:nvPr>
        </p:nvSpPr>
        <p:spPr>
          <a:xfrm>
            <a:off x="440576" y="2114550"/>
            <a:ext cx="9360624"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Demo</a:t>
            </a:r>
          </a:p>
        </p:txBody>
      </p:sp>
    </p:spTree>
    <p:extLst>
      <p:ext uri="{BB962C8B-B14F-4D97-AF65-F5344CB8AC3E}">
        <p14:creationId xmlns:p14="http://schemas.microsoft.com/office/powerpoint/2010/main" val="1104965367"/>
      </p:ext>
    </p:extLst>
  </p:cSld>
  <p:clrMapOvr>
    <a:masterClrMapping/>
  </p:clrMapOvr>
  <p:transition>
    <p:fade/>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575" y="3798565"/>
            <a:ext cx="9360623"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0576" y="1958334"/>
            <a:ext cx="9360624"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17051" y="488"/>
            <a:ext cx="9171774" cy="6857514"/>
          </a:xfrm>
          <a:prstGeom prst="rect">
            <a:avLst/>
          </a:prstGeom>
        </p:spPr>
      </p:pic>
      <p:pic>
        <p:nvPicPr>
          <p:cNvPr id="8" name="Picture 7"/>
          <p:cNvPicPr>
            <a:picLocks noChangeAspect="1"/>
          </p:cNvPicPr>
          <p:nvPr userDrawn="1"/>
        </p:nvPicPr>
        <p:blipFill>
          <a:blip r:embed="rId3"/>
          <a:stretch>
            <a:fillRect/>
          </a:stretch>
        </p:blipFill>
        <p:spPr>
          <a:xfrm>
            <a:off x="8660124" y="329401"/>
            <a:ext cx="3180942" cy="509899"/>
          </a:xfrm>
          <a:prstGeom prst="rect">
            <a:avLst/>
          </a:prstGeom>
        </p:spPr>
      </p:pic>
    </p:spTree>
    <p:extLst>
      <p:ext uri="{BB962C8B-B14F-4D97-AF65-F5344CB8AC3E}">
        <p14:creationId xmlns:p14="http://schemas.microsoft.com/office/powerpoint/2010/main" val="115062329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575" y="3798565"/>
            <a:ext cx="9360623"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0576" y="1958334"/>
            <a:ext cx="9360624"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17051" y="488"/>
            <a:ext cx="9171774" cy="6857514"/>
          </a:xfrm>
          <a:prstGeom prst="rect">
            <a:avLst/>
          </a:prstGeom>
        </p:spPr>
      </p:pic>
    </p:spTree>
    <p:extLst>
      <p:ext uri="{BB962C8B-B14F-4D97-AF65-F5344CB8AC3E}">
        <p14:creationId xmlns:p14="http://schemas.microsoft.com/office/powerpoint/2010/main" val="3823573136"/>
      </p:ext>
    </p:extLst>
  </p:cSld>
  <p:clrMapOvr>
    <a:masterClrMapping/>
  </p:clrMapOvr>
  <p:transition>
    <p:fade/>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50%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1"/>
            <a:ext cx="12188825" cy="685800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17895" y="6376527"/>
            <a:ext cx="1045557" cy="223777"/>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23096" r="19793"/>
          <a:stretch/>
        </p:blipFill>
        <p:spPr>
          <a:xfrm>
            <a:off x="6216619" y="-8784"/>
            <a:ext cx="5972206" cy="6866784"/>
          </a:xfrm>
          <a:prstGeom prst="rect">
            <a:avLst/>
          </a:prstGeom>
          <a:blipFill>
            <a:blip r:embed="rId4"/>
            <a:srcRect/>
            <a:stretch>
              <a:fillRect l="-1493" r="-59250"/>
            </a:stretch>
          </a:blipFill>
        </p:spPr>
      </p:pic>
      <p:pic>
        <p:nvPicPr>
          <p:cNvPr id="9" name="Picture 8"/>
          <p:cNvPicPr>
            <a:picLocks noChangeAspect="1"/>
          </p:cNvPicPr>
          <p:nvPr userDrawn="1"/>
        </p:nvPicPr>
        <p:blipFill>
          <a:blip r:embed="rId5"/>
          <a:stretch>
            <a:fillRect/>
          </a:stretch>
        </p:blipFill>
        <p:spPr>
          <a:xfrm>
            <a:off x="535567" y="392900"/>
            <a:ext cx="3180942" cy="509899"/>
          </a:xfrm>
          <a:prstGeom prst="rect">
            <a:avLst/>
          </a:prstGeom>
        </p:spPr>
      </p:pic>
      <p:sp>
        <p:nvSpPr>
          <p:cNvPr id="10" name="Text Placeholder 4"/>
          <p:cNvSpPr>
            <a:spLocks noGrp="1"/>
          </p:cNvSpPr>
          <p:nvPr>
            <p:ph type="body" sz="quarter" idx="13" hasCustomPrompt="1"/>
          </p:nvPr>
        </p:nvSpPr>
        <p:spPr>
          <a:xfrm>
            <a:off x="440577" y="3954781"/>
            <a:ext cx="5634792"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1" name="Title 12"/>
          <p:cNvSpPr>
            <a:spLocks noGrp="1"/>
          </p:cNvSpPr>
          <p:nvPr>
            <p:ph type="title" hasCustomPrompt="1"/>
          </p:nvPr>
        </p:nvSpPr>
        <p:spPr>
          <a:xfrm>
            <a:off x="440576" y="2114550"/>
            <a:ext cx="5634792"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dirty="0">
                <a:solidFill>
                  <a:schemeClr val="bg1"/>
                </a:solidFill>
              </a:rPr>
              <a:t>Demo</a:t>
            </a:r>
          </a:p>
        </p:txBody>
      </p:sp>
    </p:spTree>
    <p:extLst>
      <p:ext uri="{BB962C8B-B14F-4D97-AF65-F5344CB8AC3E}">
        <p14:creationId xmlns:p14="http://schemas.microsoft.com/office/powerpoint/2010/main" val="2501294704"/>
      </p:ext>
    </p:extLst>
  </p:cSld>
  <p:clrMapOvr>
    <a:masterClrMapping/>
  </p:clrMapOvr>
  <p:transition>
    <p:fade/>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Closing Slide Connect">
    <p:bg>
      <p:bgPr>
        <a:solidFill>
          <a:srgbClr val="0072C6"/>
        </a:solidFill>
        <a:effectLst/>
      </p:bgPr>
    </p:bg>
    <p:spTree>
      <p:nvGrpSpPr>
        <p:cNvPr id="1" name=""/>
        <p:cNvGrpSpPr/>
        <p:nvPr/>
      </p:nvGrpSpPr>
      <p:grpSpPr>
        <a:xfrm>
          <a:off x="0" y="0"/>
          <a:ext cx="0" cy="0"/>
          <a:chOff x="0" y="0"/>
          <a:chExt cx="0" cy="0"/>
        </a:xfrm>
      </p:grpSpPr>
      <p:pic>
        <p:nvPicPr>
          <p:cNvPr id="12"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5709" y="6131359"/>
            <a:ext cx="1371242" cy="293483"/>
          </a:xfrm>
          <a:prstGeom prst="rect">
            <a:avLst/>
          </a:prstGeom>
        </p:spPr>
      </p:pic>
      <p:pic>
        <p:nvPicPr>
          <p:cNvPr id="13" name="Picture 12"/>
          <p:cNvPicPr>
            <a:picLocks noChangeAspect="1"/>
          </p:cNvPicPr>
          <p:nvPr userDrawn="1"/>
        </p:nvPicPr>
        <p:blipFill>
          <a:blip r:embed="rId3"/>
          <a:stretch>
            <a:fillRect/>
          </a:stretch>
        </p:blipFill>
        <p:spPr>
          <a:xfrm>
            <a:off x="3160268" y="2958662"/>
            <a:ext cx="5868289" cy="940676"/>
          </a:xfrm>
          <a:prstGeom prst="rect">
            <a:avLst/>
          </a:prstGeom>
        </p:spPr>
      </p:pic>
    </p:spTree>
    <p:extLst>
      <p:ext uri="{BB962C8B-B14F-4D97-AF65-F5344CB8AC3E}">
        <p14:creationId xmlns:p14="http://schemas.microsoft.com/office/powerpoint/2010/main" val="238819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08810" y="2939755"/>
            <a:ext cx="4571205" cy="978493"/>
          </a:xfrm>
          <a:prstGeom prst="rect">
            <a:avLst/>
          </a:prstGeom>
        </p:spPr>
      </p:pic>
    </p:spTree>
    <p:extLst>
      <p:ext uri="{BB962C8B-B14F-4D97-AF65-F5344CB8AC3E}">
        <p14:creationId xmlns:p14="http://schemas.microsoft.com/office/powerpoint/2010/main" val="4200857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506902"/>
      </p:ext>
    </p:extLst>
  </p:cSld>
  <p:clrMapOvr>
    <a:masterClrMapping/>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userDrawn="1">
  <p:cSld name="White 50/50 SOLID BKG 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554959" y="1635589"/>
            <a:ext cx="5377147" cy="899665"/>
          </a:xfrm>
        </p:spPr>
        <p:txBody>
          <a:bodyPr/>
          <a:lstStyle/>
          <a:p>
            <a:r>
              <a:rPr lang="en-US" dirty="0"/>
              <a:t>Click to edit Master title style</a:t>
            </a:r>
          </a:p>
        </p:txBody>
      </p:sp>
      <p:sp>
        <p:nvSpPr>
          <p:cNvPr id="6" name="Text Placeholder 4"/>
          <p:cNvSpPr>
            <a:spLocks noGrp="1"/>
          </p:cNvSpPr>
          <p:nvPr>
            <p:ph type="body" sz="quarter" idx="13"/>
          </p:nvPr>
        </p:nvSpPr>
        <p:spPr>
          <a:xfrm>
            <a:off x="6554956" y="4382454"/>
            <a:ext cx="5377148" cy="896552"/>
          </a:xfrm>
        </p:spPr>
        <p:txBody>
          <a:bodyPr anchor="b">
            <a:noAutofit/>
          </a:bodyPr>
          <a:lstStyle>
            <a:lvl1pPr marL="0" indent="0" algn="l" defTabSz="912999" rtl="0" eaLnBrk="1" latinLnBrk="0" hangingPunct="1">
              <a:lnSpc>
                <a:spcPct val="90000"/>
              </a:lnSpc>
              <a:spcAft>
                <a:spcPts val="1174"/>
              </a:spcAft>
              <a:buNone/>
              <a:tabLst>
                <a:tab pos="108772" algn="l"/>
              </a:tabLst>
              <a:defRPr lang="en-US" sz="2349"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415960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750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7.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88825"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116" y="478"/>
            <a:ext cx="9170484"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670" y="6372063"/>
            <a:ext cx="1025003" cy="224138"/>
          </a:xfrm>
          <a:prstGeom prst="rect">
            <a:avLst/>
          </a:prstGeom>
          <a:noFill/>
          <a:ln>
            <a:noFill/>
          </a:ln>
        </p:spPr>
      </p:pic>
      <p:sp>
        <p:nvSpPr>
          <p:cNvPr id="13" name="Text Placeholder 4"/>
          <p:cNvSpPr>
            <a:spLocks noGrp="1"/>
          </p:cNvSpPr>
          <p:nvPr>
            <p:ph type="body" sz="quarter" idx="13" hasCustomPrompt="1"/>
          </p:nvPr>
        </p:nvSpPr>
        <p:spPr>
          <a:xfrm>
            <a:off x="543940" y="3877589"/>
            <a:ext cx="9176613" cy="651821"/>
          </a:xfrm>
          <a:prstGeom prst="rect">
            <a:avLst/>
          </a:prstGeom>
          <a:noFill/>
        </p:spPr>
        <p:txBody>
          <a:bodyPr wrap="square" lIns="146304" tIns="109728" rIns="146304" bIns="109728">
            <a:spAutoFit/>
          </a:bodyPr>
          <a:lstStyle>
            <a:lvl1pPr marL="0" indent="0">
              <a:spcBef>
                <a:spcPts val="0"/>
              </a:spcBef>
              <a:buNone/>
              <a:defRPr sz="3135"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3939" y="2073276"/>
            <a:ext cx="9176613" cy="1804311"/>
          </a:xfrm>
          <a:prstGeom prst="rect">
            <a:avLst/>
          </a:prstGeom>
        </p:spPr>
        <p:txBody>
          <a:bodyPr lIns="146304" tIns="9144" rIns="146304" bIns="9144" anchor="b" anchorCtr="0"/>
          <a:lstStyle>
            <a:lvl1pPr marL="0" indent="0">
              <a:spcBef>
                <a:spcPts val="0"/>
              </a:spcBef>
              <a:buNone/>
              <a:defRPr sz="7055">
                <a:solidFill>
                  <a:schemeClr val="bg1"/>
                </a:solidFill>
                <a:latin typeface="+mj-lt"/>
              </a:defRPr>
            </a:lvl1pPr>
          </a:lstStyle>
          <a:p>
            <a:r>
              <a:rPr lang="en-US" sz="5880" dirty="0">
                <a:solidFill>
                  <a:schemeClr val="bg1"/>
                </a:solidFill>
              </a:rPr>
              <a:t>Demo</a:t>
            </a:r>
          </a:p>
        </p:txBody>
      </p:sp>
    </p:spTree>
    <p:extLst>
      <p:ext uri="{BB962C8B-B14F-4D97-AF65-F5344CB8AC3E}">
        <p14:creationId xmlns:p14="http://schemas.microsoft.com/office/powerpoint/2010/main" val="3968290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212691"/>
      </p:ext>
    </p:extLst>
  </p:cSld>
  <p:clrMapOvr>
    <a:masterClrMapping/>
  </p:clrMapOvr>
  <p:transition>
    <p:fade/>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115" y="477"/>
            <a:ext cx="9170484" cy="6857523"/>
          </a:xfrm>
          <a:prstGeom prst="rect">
            <a:avLst/>
          </a:prstGeom>
        </p:spPr>
      </p:pic>
      <p:sp>
        <p:nvSpPr>
          <p:cNvPr id="2" name="Title 1"/>
          <p:cNvSpPr>
            <a:spLocks noGrp="1"/>
          </p:cNvSpPr>
          <p:nvPr>
            <p:ph type="title" hasCustomPrompt="1"/>
          </p:nvPr>
        </p:nvSpPr>
        <p:spPr>
          <a:xfrm>
            <a:off x="567898" y="2084172"/>
            <a:ext cx="11351758" cy="1158793"/>
          </a:xfrm>
          <a:noFill/>
        </p:spPr>
        <p:txBody>
          <a:bodyPr wrap="square"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226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79582" y="6011682"/>
            <a:ext cx="1344287" cy="287755"/>
          </a:xfrm>
          <a:prstGeom prst="rect">
            <a:avLst/>
          </a:prstGeom>
        </p:spPr>
      </p:pic>
      <p:pic>
        <p:nvPicPr>
          <p:cNvPr id="7" name="Picture 6"/>
          <p:cNvPicPr>
            <a:picLocks noChangeAspect="1"/>
          </p:cNvPicPr>
          <p:nvPr userDrawn="1"/>
        </p:nvPicPr>
        <p:blipFill>
          <a:blip r:embed="rId4"/>
          <a:stretch>
            <a:fillRect/>
          </a:stretch>
        </p:blipFill>
        <p:spPr>
          <a:xfrm>
            <a:off x="3217947" y="2967843"/>
            <a:ext cx="5752931" cy="922315"/>
          </a:xfrm>
          <a:prstGeom prst="rect">
            <a:avLst/>
          </a:prstGeom>
        </p:spPr>
      </p:pic>
    </p:spTree>
    <p:extLst>
      <p:ext uri="{BB962C8B-B14F-4D97-AF65-F5344CB8AC3E}">
        <p14:creationId xmlns:p14="http://schemas.microsoft.com/office/powerpoint/2010/main" val="1432384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658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266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037754"/>
      </p:ext>
    </p:extLst>
  </p:cSld>
  <p:clrMapOvr>
    <a:masterClrMapping/>
  </p:clrMapOvr>
  <p:transition>
    <p:fade/>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116" y="478"/>
            <a:ext cx="9170484" cy="6857523"/>
          </a:xfrm>
          <a:prstGeom prst="rect">
            <a:avLst/>
          </a:prstGeom>
        </p:spPr>
      </p:pic>
      <p:sp>
        <p:nvSpPr>
          <p:cNvPr id="2" name="Title 1"/>
          <p:cNvSpPr>
            <a:spLocks noGrp="1"/>
          </p:cNvSpPr>
          <p:nvPr>
            <p:ph type="title" hasCustomPrompt="1"/>
          </p:nvPr>
        </p:nvSpPr>
        <p:spPr>
          <a:xfrm>
            <a:off x="567899" y="2084173"/>
            <a:ext cx="11351758" cy="1158793"/>
          </a:xfrm>
          <a:noFill/>
        </p:spPr>
        <p:txBody>
          <a:bodyPr wrap="square"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3701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2"/>
            <a:ext cx="12188826" cy="6865773"/>
          </a:xfrm>
          <a:prstGeom prst="rect">
            <a:avLst/>
          </a:prstGeom>
        </p:spPr>
      </p:pic>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5646316"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169" y="5237277"/>
            <a:ext cx="11650551" cy="672583"/>
          </a:xfrm>
          <a:prstGeom prst="rect">
            <a:avLst/>
          </a:prstGeom>
        </p:spPr>
        <p:txBody>
          <a:bodyPr vert="horz" wrap="square" lIns="179213" tIns="107527" rIns="143370" bIns="107527"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2" dirty="0">
                <a:gradFill>
                  <a:gsLst>
                    <a:gs pos="96653">
                      <a:schemeClr val="tx1"/>
                    </a:gs>
                    <a:gs pos="0">
                      <a:schemeClr val="tx1"/>
                    </a:gs>
                  </a:gsLst>
                  <a:lin ang="5400000" scaled="0"/>
                </a:gradFill>
                <a:latin typeface="+mj-lt"/>
              </a:rPr>
              <a:t>April 4–6, 2016</a:t>
            </a:r>
            <a:br>
              <a:rPr lang="en-US" sz="2352" dirty="0">
                <a:gradFill>
                  <a:gsLst>
                    <a:gs pos="96653">
                      <a:schemeClr val="tx1"/>
                    </a:gs>
                    <a:gs pos="0">
                      <a:schemeClr val="tx1"/>
                    </a:gs>
                  </a:gsLst>
                  <a:lin ang="5400000" scaled="0"/>
                </a:gradFill>
                <a:latin typeface="+mj-lt"/>
              </a:rPr>
            </a:br>
            <a:r>
              <a:rPr lang="en-US" sz="2352"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273" y="1936606"/>
            <a:ext cx="3953919" cy="2088239"/>
          </a:xfrm>
          <a:prstGeom prst="rect">
            <a:avLst/>
          </a:prstGeom>
        </p:spPr>
      </p:pic>
      <p:sp>
        <p:nvSpPr>
          <p:cNvPr id="13" name="TextBox 2"/>
          <p:cNvSpPr txBox="1"/>
          <p:nvPr userDrawn="1"/>
        </p:nvSpPr>
        <p:spPr>
          <a:xfrm>
            <a:off x="269170" y="6038333"/>
            <a:ext cx="1273849" cy="975999"/>
          </a:xfrm>
          <a:prstGeom prst="rect">
            <a:avLst/>
          </a:prstGeom>
          <a:noFill/>
        </p:spPr>
        <p:txBody>
          <a:bodyPr wrap="none" lIns="179213" tIns="143370" rIns="179213" bIns="14337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005"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32491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3" name="TextBox 2"/>
          <p:cNvSpPr txBox="1"/>
          <p:nvPr userDrawn="1"/>
        </p:nvSpPr>
        <p:spPr>
          <a:xfrm>
            <a:off x="10663734" y="269344"/>
            <a:ext cx="1273849" cy="622056"/>
          </a:xfrm>
          <a:prstGeom prst="rect">
            <a:avLst/>
          </a:prstGeom>
          <a:noFill/>
        </p:spPr>
        <p:txBody>
          <a:bodyPr wrap="none" lIns="179213" tIns="143370" rIns="179213" bIns="14337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2"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576" y="2084174"/>
            <a:ext cx="9629153" cy="3025278"/>
          </a:xfrm>
          <a:prstGeom prst="rect">
            <a:avLst/>
          </a:prstGeom>
          <a:noFill/>
        </p:spPr>
        <p:txBody>
          <a:bodyPr wrap="none" lIns="179213" tIns="143370" rIns="179213" bIns="143370" rtlCol="0">
            <a:spAutoFit/>
          </a:bodyPr>
          <a:lstStyle/>
          <a:p>
            <a:pPr>
              <a:lnSpc>
                <a:spcPct val="90000"/>
              </a:lnSpc>
              <a:spcAft>
                <a:spcPts val="588"/>
              </a:spcAft>
            </a:pPr>
            <a:r>
              <a:rPr lang="en-US" sz="940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07"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0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387271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3" name="TextBox 2"/>
          <p:cNvSpPr txBox="1"/>
          <p:nvPr userDrawn="1"/>
        </p:nvSpPr>
        <p:spPr>
          <a:xfrm>
            <a:off x="10663734" y="269344"/>
            <a:ext cx="1273849" cy="622056"/>
          </a:xfrm>
          <a:prstGeom prst="rect">
            <a:avLst/>
          </a:prstGeom>
          <a:noFill/>
        </p:spPr>
        <p:txBody>
          <a:bodyPr wrap="none" lIns="179213" tIns="143370" rIns="179213" bIns="14337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2"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576" y="2084172"/>
            <a:ext cx="9629153" cy="1618996"/>
          </a:xfrm>
          <a:prstGeom prst="rect">
            <a:avLst/>
          </a:prstGeom>
          <a:noFill/>
        </p:spPr>
        <p:txBody>
          <a:bodyPr wrap="none" lIns="179213" tIns="143370" rIns="179213" bIns="143370" rtlCol="0">
            <a:spAutoFit/>
          </a:bodyPr>
          <a:lstStyle/>
          <a:p>
            <a:pPr>
              <a:lnSpc>
                <a:spcPct val="90000"/>
              </a:lnSpc>
              <a:spcAft>
                <a:spcPts val="588"/>
              </a:spcAft>
            </a:pPr>
            <a:r>
              <a:rPr lang="en-US" sz="9407"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95281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88825" cy="6858000"/>
          </a:xfrm>
          <a:prstGeom prst="rect">
            <a:avLst/>
          </a:prstGeom>
        </p:spPr>
      </p:pic>
      <p:sp>
        <p:nvSpPr>
          <p:cNvPr id="4" name="Rectangle 3"/>
          <p:cNvSpPr/>
          <p:nvPr userDrawn="1"/>
        </p:nvSpPr>
        <p:spPr bwMode="auto">
          <a:xfrm>
            <a:off x="0" y="0"/>
            <a:ext cx="12188825"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2084173"/>
            <a:ext cx="9707871" cy="1397396"/>
          </a:xfrm>
          <a:prstGeom prst="rect">
            <a:avLst/>
          </a:prstGeom>
          <a:noFill/>
        </p:spPr>
        <p:txBody>
          <a:bodyPr wrap="none" lIns="179213" tIns="143370" rIns="179213" bIns="143370" rtlCol="0">
            <a:spAutoFit/>
          </a:bodyPr>
          <a:lstStyle/>
          <a:p>
            <a:pPr>
              <a:lnSpc>
                <a:spcPct val="90000"/>
              </a:lnSpc>
              <a:spcAft>
                <a:spcPts val="588"/>
              </a:spcAft>
            </a:pPr>
            <a:r>
              <a:rPr lang="en-US" sz="7839"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85895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1"/>
            <a:ext cx="12188203" cy="6858623"/>
          </a:xfrm>
          <a:prstGeom prst="rect">
            <a:avLst/>
          </a:prstGeom>
        </p:spPr>
      </p:pic>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3" name="TextBox 2"/>
          <p:cNvSpPr txBox="1"/>
          <p:nvPr userDrawn="1"/>
        </p:nvSpPr>
        <p:spPr>
          <a:xfrm>
            <a:off x="10663734" y="269344"/>
            <a:ext cx="1273849" cy="622056"/>
          </a:xfrm>
          <a:prstGeom prst="rect">
            <a:avLst/>
          </a:prstGeom>
          <a:noFill/>
        </p:spPr>
        <p:txBody>
          <a:bodyPr wrap="none" lIns="179213" tIns="143370" rIns="179213" bIns="14337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2"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22" y="2084173"/>
            <a:ext cx="9707871" cy="1397396"/>
          </a:xfrm>
          <a:prstGeom prst="rect">
            <a:avLst/>
          </a:prstGeom>
          <a:noFill/>
        </p:spPr>
        <p:txBody>
          <a:bodyPr wrap="none" lIns="179213" tIns="143370" rIns="179213" bIns="143370" rtlCol="0">
            <a:spAutoFit/>
          </a:bodyPr>
          <a:lstStyle/>
          <a:p>
            <a:pPr>
              <a:lnSpc>
                <a:spcPct val="90000"/>
              </a:lnSpc>
              <a:spcAft>
                <a:spcPts val="588"/>
              </a:spcAft>
            </a:pPr>
            <a:r>
              <a:rPr lang="en-US" sz="7839"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268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12188825" cy="6858001"/>
          </a:xfrm>
          <a:prstGeom prst="rect">
            <a:avLst/>
          </a:prstGeom>
        </p:spPr>
      </p:pic>
      <p:sp>
        <p:nvSpPr>
          <p:cNvPr id="4" name="Rectangle 3"/>
          <p:cNvSpPr/>
          <p:nvPr userDrawn="1"/>
        </p:nvSpPr>
        <p:spPr bwMode="auto">
          <a:xfrm>
            <a:off x="0" y="1"/>
            <a:ext cx="12188825"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0" name="TextBox 9"/>
          <p:cNvSpPr txBox="1"/>
          <p:nvPr userDrawn="1"/>
        </p:nvSpPr>
        <p:spPr>
          <a:xfrm>
            <a:off x="166222" y="1211214"/>
            <a:ext cx="9707871" cy="1397396"/>
          </a:xfrm>
          <a:prstGeom prst="rect">
            <a:avLst/>
          </a:prstGeom>
          <a:noFill/>
        </p:spPr>
        <p:txBody>
          <a:bodyPr wrap="none" lIns="179213" tIns="143370" rIns="179213" bIns="143370" rtlCol="0">
            <a:spAutoFit/>
          </a:bodyPr>
          <a:lstStyle/>
          <a:p>
            <a:pPr>
              <a:lnSpc>
                <a:spcPct val="90000"/>
              </a:lnSpc>
              <a:spcAft>
                <a:spcPts val="588"/>
              </a:spcAft>
            </a:pPr>
            <a:r>
              <a:rPr lang="en-US" sz="7839"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5683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88825" cy="6858002"/>
          </a:xfrm>
          <a:prstGeom prst="rect">
            <a:avLst/>
          </a:prstGeom>
        </p:spPr>
      </p:pic>
      <p:sp>
        <p:nvSpPr>
          <p:cNvPr id="4" name="Rectangle 3"/>
          <p:cNvSpPr/>
          <p:nvPr userDrawn="1"/>
        </p:nvSpPr>
        <p:spPr bwMode="auto">
          <a:xfrm>
            <a:off x="0" y="1"/>
            <a:ext cx="12188825"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9856"/>
            <a:ext cx="1421066" cy="300619"/>
          </a:xfrm>
          <a:prstGeom prst="rect">
            <a:avLst/>
          </a:prstGeom>
        </p:spPr>
      </p:pic>
    </p:spTree>
    <p:extLst>
      <p:ext uri="{BB962C8B-B14F-4D97-AF65-F5344CB8AC3E}">
        <p14:creationId xmlns:p14="http://schemas.microsoft.com/office/powerpoint/2010/main" val="1917114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12188825" cy="6858001"/>
          </a:xfrm>
          <a:prstGeom prst="rect">
            <a:avLst/>
          </a:prstGeom>
        </p:spPr>
      </p:pic>
      <p:sp>
        <p:nvSpPr>
          <p:cNvPr id="4" name="Rectangle 3"/>
          <p:cNvSpPr/>
          <p:nvPr userDrawn="1"/>
        </p:nvSpPr>
        <p:spPr bwMode="auto">
          <a:xfrm>
            <a:off x="0" y="1"/>
            <a:ext cx="12188825"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0" name="TextBox 9"/>
          <p:cNvSpPr txBox="1"/>
          <p:nvPr userDrawn="1"/>
        </p:nvSpPr>
        <p:spPr>
          <a:xfrm>
            <a:off x="166222" y="3041675"/>
            <a:ext cx="9707871" cy="1397396"/>
          </a:xfrm>
          <a:prstGeom prst="rect">
            <a:avLst/>
          </a:prstGeom>
          <a:noFill/>
        </p:spPr>
        <p:txBody>
          <a:bodyPr wrap="none" lIns="179213" tIns="143370" rIns="179213" bIns="143370" rtlCol="0">
            <a:spAutoFit/>
          </a:bodyPr>
          <a:lstStyle/>
          <a:p>
            <a:pPr>
              <a:lnSpc>
                <a:spcPct val="90000"/>
              </a:lnSpc>
              <a:spcAft>
                <a:spcPts val="588"/>
              </a:spcAft>
            </a:pPr>
            <a:r>
              <a:rPr lang="en-US" sz="7839"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10046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88825" cy="6858000"/>
          </a:xfrm>
          <a:prstGeom prst="rect">
            <a:avLst/>
          </a:prstGeom>
        </p:spPr>
      </p:pic>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2084173"/>
            <a:ext cx="9707871" cy="1397396"/>
          </a:xfrm>
          <a:prstGeom prst="rect">
            <a:avLst/>
          </a:prstGeom>
          <a:noFill/>
        </p:spPr>
        <p:txBody>
          <a:bodyPr wrap="none" lIns="179213" tIns="143370" rIns="179213" bIns="143370" rtlCol="0">
            <a:spAutoFit/>
          </a:bodyPr>
          <a:lstStyle/>
          <a:p>
            <a:pPr>
              <a:lnSpc>
                <a:spcPct val="90000"/>
              </a:lnSpc>
              <a:spcAft>
                <a:spcPts val="588"/>
              </a:spcAft>
            </a:pPr>
            <a:r>
              <a:rPr lang="en-US" sz="7839"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767292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88825" cy="6858000"/>
          </a:xfrm>
          <a:prstGeom prst="rect">
            <a:avLst/>
          </a:prstGeom>
        </p:spPr>
      </p:pic>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2084173"/>
            <a:ext cx="9707871" cy="1397396"/>
          </a:xfrm>
          <a:prstGeom prst="rect">
            <a:avLst/>
          </a:prstGeom>
          <a:noFill/>
        </p:spPr>
        <p:txBody>
          <a:bodyPr wrap="none" lIns="179213" tIns="143370" rIns="179213" bIns="143370" rtlCol="0">
            <a:spAutoFit/>
          </a:bodyPr>
          <a:lstStyle/>
          <a:p>
            <a:pPr>
              <a:lnSpc>
                <a:spcPct val="90000"/>
              </a:lnSpc>
              <a:spcAft>
                <a:spcPts val="588"/>
              </a:spcAft>
            </a:pPr>
            <a:r>
              <a:rPr lang="en-US" sz="7839"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62867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88825"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7203" y="0"/>
            <a:ext cx="868616"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4897" y="0"/>
            <a:ext cx="1213928" cy="6858000"/>
          </a:xfrm>
          <a:prstGeom prst="rect">
            <a:avLst/>
          </a:prstGeom>
        </p:spPr>
      </p:pic>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79511" y="0"/>
            <a:ext cx="634227" cy="6858000"/>
          </a:xfrm>
          <a:prstGeom prst="rect">
            <a:avLst/>
          </a:prstGeom>
        </p:spPr>
      </p:pic>
      <p:sp>
        <p:nvSpPr>
          <p:cNvPr id="3" name="TextBox 2"/>
          <p:cNvSpPr txBox="1"/>
          <p:nvPr userDrawn="1"/>
        </p:nvSpPr>
        <p:spPr>
          <a:xfrm>
            <a:off x="166222" y="2084173"/>
            <a:ext cx="9707871" cy="1397396"/>
          </a:xfrm>
          <a:prstGeom prst="rect">
            <a:avLst/>
          </a:prstGeom>
          <a:noFill/>
        </p:spPr>
        <p:txBody>
          <a:bodyPr wrap="none" lIns="179213" tIns="143370" rIns="179213" bIns="143370" rtlCol="0">
            <a:spAutoFit/>
          </a:bodyPr>
          <a:lstStyle/>
          <a:p>
            <a:pPr marL="0" algn="l" defTabSz="914005" rtl="0" eaLnBrk="1" latinLnBrk="0" hangingPunct="1">
              <a:lnSpc>
                <a:spcPct val="90000"/>
              </a:lnSpc>
              <a:spcAft>
                <a:spcPts val="588"/>
              </a:spcAft>
            </a:pPr>
            <a:r>
              <a:rPr lang="en-US" sz="7839"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03972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12188825" cy="6858001"/>
          </a:xfrm>
          <a:prstGeom prst="rect">
            <a:avLst/>
          </a:prstGeom>
        </p:spPr>
      </p:pic>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2084173"/>
            <a:ext cx="9707871" cy="1397396"/>
          </a:xfrm>
          <a:prstGeom prst="rect">
            <a:avLst/>
          </a:prstGeom>
          <a:noFill/>
        </p:spPr>
        <p:txBody>
          <a:bodyPr wrap="none" lIns="179213" tIns="143370" rIns="179213" bIns="143370" rtlCol="0">
            <a:spAutoFit/>
          </a:bodyPr>
          <a:lstStyle/>
          <a:p>
            <a:pPr>
              <a:lnSpc>
                <a:spcPct val="90000"/>
              </a:lnSpc>
              <a:spcAft>
                <a:spcPts val="588"/>
              </a:spcAft>
            </a:pPr>
            <a:r>
              <a:rPr lang="en-US" sz="7839"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91629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88825" cy="6858000"/>
          </a:xfrm>
          <a:prstGeom prst="rect">
            <a:avLst/>
          </a:prstGeom>
        </p:spPr>
      </p:pic>
      <p:sp>
        <p:nvSpPr>
          <p:cNvPr id="4" name="Rectangle 3"/>
          <p:cNvSpPr/>
          <p:nvPr userDrawn="1"/>
        </p:nvSpPr>
        <p:spPr bwMode="auto">
          <a:xfrm>
            <a:off x="0" y="-1"/>
            <a:ext cx="12188825"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3751815"/>
            <a:ext cx="9707871" cy="1397396"/>
          </a:xfrm>
          <a:prstGeom prst="rect">
            <a:avLst/>
          </a:prstGeom>
          <a:noFill/>
        </p:spPr>
        <p:txBody>
          <a:bodyPr wrap="none" lIns="179213" tIns="143370" rIns="179213" bIns="143370" rtlCol="0">
            <a:spAutoFit/>
          </a:bodyPr>
          <a:lstStyle/>
          <a:p>
            <a:pPr>
              <a:lnSpc>
                <a:spcPct val="90000"/>
              </a:lnSpc>
              <a:spcAft>
                <a:spcPts val="588"/>
              </a:spcAft>
            </a:pPr>
            <a:r>
              <a:rPr lang="en-US" sz="7839"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58825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88825" cy="6858000"/>
          </a:xfrm>
          <a:prstGeom prst="rect">
            <a:avLst/>
          </a:prstGeom>
        </p:spPr>
      </p:pic>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0" name="TextBox 9"/>
          <p:cNvSpPr txBox="1"/>
          <p:nvPr userDrawn="1"/>
        </p:nvSpPr>
        <p:spPr>
          <a:xfrm>
            <a:off x="166222" y="2084173"/>
            <a:ext cx="9707871" cy="1397396"/>
          </a:xfrm>
          <a:prstGeom prst="rect">
            <a:avLst/>
          </a:prstGeom>
          <a:noFill/>
        </p:spPr>
        <p:txBody>
          <a:bodyPr wrap="none" lIns="179213" tIns="143370" rIns="179213" bIns="143370" rtlCol="0">
            <a:spAutoFit/>
          </a:bodyPr>
          <a:lstStyle/>
          <a:p>
            <a:pPr>
              <a:lnSpc>
                <a:spcPct val="90000"/>
              </a:lnSpc>
              <a:spcAft>
                <a:spcPts val="588"/>
              </a:spcAft>
            </a:pPr>
            <a:r>
              <a:rPr lang="en-US" sz="7839"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14361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Tree>
    <p:extLst>
      <p:ext uri="{BB962C8B-B14F-4D97-AF65-F5344CB8AC3E}">
        <p14:creationId xmlns:p14="http://schemas.microsoft.com/office/powerpoint/2010/main" val="3305394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solidFill>
                  <a:schemeClr val="accent4"/>
                </a:soli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627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67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48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0120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solidFill>
                  <a:schemeClr val="accent4"/>
                </a:soli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solidFill>
                  <a:schemeClr val="accent4"/>
                </a:soli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3460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3948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1946751"/>
          </a:xfrm>
        </p:spPr>
        <p:txBody>
          <a:bodyPr wrap="square">
            <a:spAutoFit/>
          </a:bodyPr>
          <a:lstStyle>
            <a:lvl1pPr marL="281565" indent="-281565">
              <a:spcBef>
                <a:spcPts val="1200"/>
              </a:spcBef>
              <a:buClr>
                <a:schemeClr val="accent4"/>
              </a:buClr>
              <a:buFont typeface="Arial" pitchFamily="34" charset="0"/>
              <a:buChar char="•"/>
              <a:defRPr sz="3135">
                <a:solidFill>
                  <a:schemeClr val="accent4"/>
                </a:soli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65" indent="-281565">
              <a:spcBef>
                <a:spcPts val="1200"/>
              </a:spcBef>
              <a:buClr>
                <a:schemeClr val="accent4"/>
              </a:buClr>
              <a:buFont typeface="Arial" pitchFamily="34" charset="0"/>
              <a:buChar char="•"/>
              <a:defRPr sz="3135">
                <a:solidFill>
                  <a:schemeClr val="accent4"/>
                </a:soli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943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1946751"/>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218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5607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594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4480249"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448095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312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4480249"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09145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86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0573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33950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909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30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785708"/>
      </p:ext>
    </p:extLst>
  </p:cSld>
  <p:clrMapOvr>
    <a:masterClrMapping/>
  </p:clrMapOvr>
  <p:transition>
    <p:fade/>
  </p:transition>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7"/>
            <a:ext cx="1421066" cy="300619"/>
          </a:xfrm>
          <a:prstGeom prst="rect">
            <a:avLst/>
          </a:prstGeom>
        </p:spPr>
      </p:pic>
    </p:spTree>
    <p:extLst>
      <p:ext uri="{BB962C8B-B14F-4D97-AF65-F5344CB8AC3E}">
        <p14:creationId xmlns:p14="http://schemas.microsoft.com/office/powerpoint/2010/main" val="181284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8287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909204984"/>
      </p:ext>
    </p:extLst>
  </p:cSld>
  <p:clrMapOvr>
    <a:masterClrMapping/>
  </p:clrMapOvr>
  <p:transition>
    <p:fade/>
  </p:transition>
</p:sldLayout>
</file>

<file path=ppt/slideLayouts/slideLayout79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88825"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08" indent="0">
              <a:buNone/>
              <a:defRPr/>
            </a:lvl2pPr>
            <a:lvl3pPr marL="588130" indent="0">
              <a:buNone/>
              <a:defRPr/>
            </a:lvl3pPr>
            <a:lvl4pPr marL="869639" indent="0">
              <a:buNone/>
              <a:defRPr/>
            </a:lvl4pPr>
            <a:lvl5pPr marL="1104889" indent="0">
              <a:buNone/>
              <a:defRPr/>
            </a:lvl5pPr>
          </a:lstStyle>
          <a:p>
            <a:pPr lvl="0"/>
            <a:r>
              <a:rPr lang="en-US" dirty="0"/>
              <a:t>Click to add subtitle</a:t>
            </a:r>
          </a:p>
        </p:txBody>
      </p:sp>
      <p:sp>
        <p:nvSpPr>
          <p:cNvPr id="16" name="Text Placeholder 15"/>
          <p:cNvSpPr>
            <a:spLocks noGrp="1"/>
          </p:cNvSpPr>
          <p:nvPr>
            <p:ph type="body" sz="quarter" idx="14"/>
          </p:nvPr>
        </p:nvSpPr>
        <p:spPr>
          <a:xfrm>
            <a:off x="150814" y="1600202"/>
            <a:ext cx="11887199"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465"/>
            <a:fld id="{FAADACFB-7C71-4E89-89D2-7BBA40B7BFA9}" type="slidenum">
              <a:rPr lang="en-US" smtClean="0">
                <a:solidFill>
                  <a:srgbClr val="505050"/>
                </a:solidFill>
              </a:rPr>
              <a:pPr defTabSz="108746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465"/>
            <a:endParaRPr lang="en-US" dirty="0">
              <a:solidFill>
                <a:srgbClr val="505050"/>
              </a:solidFill>
            </a:endParaRPr>
          </a:p>
        </p:txBody>
      </p:sp>
    </p:spTree>
    <p:extLst>
      <p:ext uri="{BB962C8B-B14F-4D97-AF65-F5344CB8AC3E}">
        <p14:creationId xmlns:p14="http://schemas.microsoft.com/office/powerpoint/2010/main" val="320025465"/>
      </p:ext>
    </p:extLst>
  </p:cSld>
  <p:clrMapOvr>
    <a:masterClrMapping/>
  </p:clrMapOvr>
  <p:transition>
    <p:fade/>
  </p:transition>
</p:sldLayout>
</file>

<file path=ppt/slideLayouts/slideLayout791.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096" y="6437243"/>
            <a:ext cx="3858602" cy="134483"/>
          </a:xfrm>
          <a:prstGeom prst="rect">
            <a:avLst/>
          </a:prstGeom>
        </p:spPr>
        <p:txBody>
          <a:bodyPr/>
          <a:lstStyle>
            <a:lvl1pPr>
              <a:defRPr>
                <a:solidFill>
                  <a:schemeClr val="tx2"/>
                </a:solidFill>
              </a:defRPr>
            </a:lvl1pPr>
          </a:lstStyle>
          <a:p>
            <a:pPr defTabSz="913863"/>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3863"/>
            <a:fld id="{27258FFF-F925-446B-8502-81C933981705}" type="slidenum">
              <a:rPr lang="en-US" smtClean="0">
                <a:solidFill>
                  <a:srgbClr val="505050"/>
                </a:solidFill>
              </a:rPr>
              <a:pPr defTabSz="913863"/>
              <a:t>‹#›</a:t>
            </a:fld>
            <a:endParaRPr lang="en-US" dirty="0">
              <a:solidFill>
                <a:srgbClr val="505050"/>
              </a:solidFill>
            </a:endParaRPr>
          </a:p>
        </p:txBody>
      </p:sp>
      <p:sp>
        <p:nvSpPr>
          <p:cNvPr id="5" name="Text Placeholder 4"/>
          <p:cNvSpPr>
            <a:spLocks noGrp="1"/>
          </p:cNvSpPr>
          <p:nvPr>
            <p:ph type="body" sz="quarter" idx="12"/>
          </p:nvPr>
        </p:nvSpPr>
        <p:spPr>
          <a:xfrm>
            <a:off x="269169" y="361911"/>
            <a:ext cx="10754296" cy="1004683"/>
          </a:xfrm>
          <a:prstGeom prst="rect">
            <a:avLst/>
          </a:prstGeom>
        </p:spPr>
        <p:txBody>
          <a:bodyPr lIns="146304" tIns="91440" rIns="146304" bIns="91440">
            <a:noAutofit/>
          </a:bodyPr>
          <a:lstStyle>
            <a:lvl1pPr marL="0" indent="0">
              <a:lnSpc>
                <a:spcPct val="90000"/>
              </a:lnSpc>
              <a:spcBef>
                <a:spcPts val="1174"/>
              </a:spcBef>
              <a:spcAft>
                <a:spcPts val="2352"/>
              </a:spcAft>
              <a:buFontTx/>
              <a:buNone/>
              <a:defRPr lang="en-US" sz="5095" b="0" i="0" kern="1200" spc="0" baseline="0" dirty="0" smtClean="0">
                <a:solidFill>
                  <a:schemeClr val="tx2"/>
                </a:solidFill>
                <a:latin typeface="+mj-lt"/>
                <a:ea typeface="+mn-ea"/>
                <a:cs typeface="+mn-cs"/>
              </a:defRPr>
            </a:lvl1pPr>
          </a:lstStyle>
          <a:p>
            <a:pPr marL="0" marR="0" lvl="0" indent="0" algn="l" defTabSz="913830" rtl="0" eaLnBrk="1" fontAlgn="auto" latinLnBrk="0" hangingPunct="1">
              <a:lnSpc>
                <a:spcPct val="90000"/>
              </a:lnSpc>
              <a:spcBef>
                <a:spcPts val="1174"/>
              </a:spcBef>
              <a:spcAft>
                <a:spcPts val="2352"/>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172" y="1117579"/>
            <a:ext cx="10813420" cy="591957"/>
          </a:xfrm>
          <a:prstGeom prst="rect">
            <a:avLst/>
          </a:prstGeom>
        </p:spPr>
        <p:txBody>
          <a:bodyPr lIns="192024" anchor="t"/>
          <a:lstStyle>
            <a:lvl1pPr marL="0" indent="0">
              <a:buNone/>
              <a:defRPr lang="en-US" sz="2940" kern="1200" smtClean="0">
                <a:solidFill>
                  <a:schemeClr val="accent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54925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88826" cy="6865773"/>
          </a:xfrm>
          <a:prstGeom prst="rect">
            <a:avLst/>
          </a:prstGeom>
        </p:spPr>
      </p:pic>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5646316"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169" y="5237278"/>
            <a:ext cx="11650550" cy="672583"/>
          </a:xfrm>
          <a:prstGeom prst="rect">
            <a:avLst/>
          </a:prstGeom>
        </p:spPr>
        <p:txBody>
          <a:bodyPr vert="horz" wrap="square" lIns="179238" tIns="107543" rIns="143391" bIns="107543"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2" dirty="0">
                <a:gradFill>
                  <a:gsLst>
                    <a:gs pos="96653">
                      <a:schemeClr val="tx1"/>
                    </a:gs>
                    <a:gs pos="0">
                      <a:schemeClr val="tx1"/>
                    </a:gs>
                  </a:gsLst>
                  <a:lin ang="5400000" scaled="0"/>
                </a:gradFill>
                <a:latin typeface="+mj-lt"/>
              </a:rPr>
              <a:t>April 4–6, 2016</a:t>
            </a:r>
            <a:br>
              <a:rPr lang="en-US" sz="2352" dirty="0">
                <a:gradFill>
                  <a:gsLst>
                    <a:gs pos="96653">
                      <a:schemeClr val="tx1"/>
                    </a:gs>
                    <a:gs pos="0">
                      <a:schemeClr val="tx1"/>
                    </a:gs>
                  </a:gsLst>
                  <a:lin ang="5400000" scaled="0"/>
                </a:gradFill>
                <a:latin typeface="+mj-lt"/>
              </a:rPr>
            </a:br>
            <a:r>
              <a:rPr lang="en-US" sz="2352"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273" y="1936606"/>
            <a:ext cx="3953919" cy="2088239"/>
          </a:xfrm>
          <a:prstGeom prst="rect">
            <a:avLst/>
          </a:prstGeom>
        </p:spPr>
      </p:pic>
      <p:sp>
        <p:nvSpPr>
          <p:cNvPr id="13" name="TextBox 2"/>
          <p:cNvSpPr txBox="1"/>
          <p:nvPr userDrawn="1"/>
        </p:nvSpPr>
        <p:spPr>
          <a:xfrm>
            <a:off x="269169" y="6038333"/>
            <a:ext cx="1255924" cy="962643"/>
          </a:xfrm>
          <a:prstGeom prst="rect">
            <a:avLst/>
          </a:prstGeom>
          <a:noFill/>
        </p:spPr>
        <p:txBody>
          <a:bodyPr wrap="none" lIns="179238" tIns="143391" rIns="179238" bIns="14339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093"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47221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3" name="TextBox 2"/>
          <p:cNvSpPr txBox="1"/>
          <p:nvPr userDrawn="1"/>
        </p:nvSpPr>
        <p:spPr>
          <a:xfrm>
            <a:off x="10663734" y="269345"/>
            <a:ext cx="1255924" cy="615609"/>
          </a:xfrm>
          <a:prstGeom prst="rect">
            <a:avLst/>
          </a:prstGeom>
          <a:noFill/>
        </p:spPr>
        <p:txBody>
          <a:bodyPr wrap="none" lIns="179238" tIns="143391" rIns="179238" bIns="14339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2"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575" y="2084173"/>
            <a:ext cx="9453264" cy="2972426"/>
          </a:xfrm>
          <a:prstGeom prst="rect">
            <a:avLst/>
          </a:prstGeom>
          <a:noFill/>
        </p:spPr>
        <p:txBody>
          <a:bodyPr wrap="none" lIns="179238" tIns="143391" rIns="179238" bIns="143391" rtlCol="0">
            <a:spAutoFit/>
          </a:bodyPr>
          <a:lstStyle/>
          <a:p>
            <a:pPr>
              <a:lnSpc>
                <a:spcPct val="90000"/>
              </a:lnSpc>
              <a:spcAft>
                <a:spcPts val="588"/>
              </a:spcAft>
            </a:pPr>
            <a:r>
              <a:rPr lang="en-US" sz="940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0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0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34162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3" name="TextBox 2"/>
          <p:cNvSpPr txBox="1"/>
          <p:nvPr userDrawn="1"/>
        </p:nvSpPr>
        <p:spPr>
          <a:xfrm>
            <a:off x="10663734" y="269345"/>
            <a:ext cx="1255924" cy="615609"/>
          </a:xfrm>
          <a:prstGeom prst="rect">
            <a:avLst/>
          </a:prstGeom>
          <a:noFill/>
        </p:spPr>
        <p:txBody>
          <a:bodyPr wrap="none" lIns="179238" tIns="143391" rIns="179238" bIns="14339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2"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575" y="2084173"/>
            <a:ext cx="9453264" cy="1593341"/>
          </a:xfrm>
          <a:prstGeom prst="rect">
            <a:avLst/>
          </a:prstGeom>
          <a:noFill/>
        </p:spPr>
        <p:txBody>
          <a:bodyPr wrap="none" lIns="179238" tIns="143391" rIns="179238" bIns="143391" rtlCol="0">
            <a:spAutoFit/>
          </a:bodyPr>
          <a:lstStyle/>
          <a:p>
            <a:pPr>
              <a:lnSpc>
                <a:spcPct val="90000"/>
              </a:lnSpc>
              <a:spcAft>
                <a:spcPts val="588"/>
              </a:spcAft>
            </a:pPr>
            <a:r>
              <a:rPr lang="en-US" sz="940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69693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88825" cy="6858000"/>
          </a:xfrm>
          <a:prstGeom prst="rect">
            <a:avLst/>
          </a:prstGeom>
        </p:spPr>
      </p:pic>
      <p:sp>
        <p:nvSpPr>
          <p:cNvPr id="4" name="Rectangle 3"/>
          <p:cNvSpPr/>
          <p:nvPr userDrawn="1"/>
        </p:nvSpPr>
        <p:spPr bwMode="auto">
          <a:xfrm>
            <a:off x="0" y="0"/>
            <a:ext cx="12188825"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2084174"/>
            <a:ext cx="9527292" cy="1376067"/>
          </a:xfrm>
          <a:prstGeom prst="rect">
            <a:avLst/>
          </a:prstGeom>
          <a:noFill/>
        </p:spPr>
        <p:txBody>
          <a:bodyPr wrap="none" lIns="179238" tIns="143391" rIns="179238" bIns="143391"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1046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1" y="1"/>
            <a:ext cx="12188202" cy="6858623"/>
          </a:xfrm>
          <a:prstGeom prst="rect">
            <a:avLst/>
          </a:prstGeom>
        </p:spPr>
      </p:pic>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3" name="TextBox 2"/>
          <p:cNvSpPr txBox="1"/>
          <p:nvPr userDrawn="1"/>
        </p:nvSpPr>
        <p:spPr>
          <a:xfrm>
            <a:off x="10663734" y="269345"/>
            <a:ext cx="1255924" cy="615609"/>
          </a:xfrm>
          <a:prstGeom prst="rect">
            <a:avLst/>
          </a:prstGeom>
          <a:noFill/>
        </p:spPr>
        <p:txBody>
          <a:bodyPr wrap="none" lIns="179238" tIns="143391" rIns="179238" bIns="14339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2"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22" y="2084174"/>
            <a:ext cx="9527292" cy="1376067"/>
          </a:xfrm>
          <a:prstGeom prst="rect">
            <a:avLst/>
          </a:prstGeom>
          <a:noFill/>
        </p:spPr>
        <p:txBody>
          <a:bodyPr wrap="none" lIns="179238" tIns="143391" rIns="179238" bIns="143391"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03108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12188825" cy="6858001"/>
          </a:xfrm>
          <a:prstGeom prst="rect">
            <a:avLst/>
          </a:prstGeom>
        </p:spPr>
      </p:pic>
      <p:sp>
        <p:nvSpPr>
          <p:cNvPr id="4" name="Rectangle 3"/>
          <p:cNvSpPr/>
          <p:nvPr userDrawn="1"/>
        </p:nvSpPr>
        <p:spPr bwMode="auto">
          <a:xfrm>
            <a:off x="0" y="1"/>
            <a:ext cx="12188825"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0" name="TextBox 9"/>
          <p:cNvSpPr txBox="1"/>
          <p:nvPr userDrawn="1"/>
        </p:nvSpPr>
        <p:spPr>
          <a:xfrm>
            <a:off x="166222" y="1211213"/>
            <a:ext cx="9527292" cy="1376067"/>
          </a:xfrm>
          <a:prstGeom prst="rect">
            <a:avLst/>
          </a:prstGeom>
          <a:noFill/>
        </p:spPr>
        <p:txBody>
          <a:bodyPr wrap="none" lIns="179238" tIns="143391" rIns="179238" bIns="143391"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9450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88825" cy="6858002"/>
          </a:xfrm>
          <a:prstGeom prst="rect">
            <a:avLst/>
          </a:prstGeom>
        </p:spPr>
      </p:pic>
      <p:sp>
        <p:nvSpPr>
          <p:cNvPr id="4" name="Rectangle 3"/>
          <p:cNvSpPr/>
          <p:nvPr userDrawn="1"/>
        </p:nvSpPr>
        <p:spPr bwMode="auto">
          <a:xfrm>
            <a:off x="0" y="1"/>
            <a:ext cx="12188825"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9857"/>
            <a:ext cx="1421066" cy="300619"/>
          </a:xfrm>
          <a:prstGeom prst="rect">
            <a:avLst/>
          </a:prstGeom>
        </p:spPr>
      </p:pic>
    </p:spTree>
    <p:extLst>
      <p:ext uri="{BB962C8B-B14F-4D97-AF65-F5344CB8AC3E}">
        <p14:creationId xmlns:p14="http://schemas.microsoft.com/office/powerpoint/2010/main" val="25871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12188825" cy="6858001"/>
          </a:xfrm>
          <a:prstGeom prst="rect">
            <a:avLst/>
          </a:prstGeom>
        </p:spPr>
      </p:pic>
      <p:sp>
        <p:nvSpPr>
          <p:cNvPr id="4" name="Rectangle 3"/>
          <p:cNvSpPr/>
          <p:nvPr userDrawn="1"/>
        </p:nvSpPr>
        <p:spPr bwMode="auto">
          <a:xfrm>
            <a:off x="0" y="1"/>
            <a:ext cx="12188825"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0" name="TextBox 9"/>
          <p:cNvSpPr txBox="1"/>
          <p:nvPr userDrawn="1"/>
        </p:nvSpPr>
        <p:spPr>
          <a:xfrm>
            <a:off x="166222" y="3041675"/>
            <a:ext cx="9527292" cy="1376067"/>
          </a:xfrm>
          <a:prstGeom prst="rect">
            <a:avLst/>
          </a:prstGeom>
          <a:noFill/>
        </p:spPr>
        <p:txBody>
          <a:bodyPr wrap="none" lIns="179238" tIns="143391" rIns="179238" bIns="143391"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2606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88825" cy="6858000"/>
          </a:xfrm>
          <a:prstGeom prst="rect">
            <a:avLst/>
          </a:prstGeom>
        </p:spPr>
      </p:pic>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2084174"/>
            <a:ext cx="9527292" cy="1376067"/>
          </a:xfrm>
          <a:prstGeom prst="rect">
            <a:avLst/>
          </a:prstGeom>
          <a:noFill/>
        </p:spPr>
        <p:txBody>
          <a:bodyPr wrap="none" lIns="179238" tIns="143391" rIns="179238" bIns="143391"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70072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88825" cy="6858000"/>
          </a:xfrm>
          <a:prstGeom prst="rect">
            <a:avLst/>
          </a:prstGeom>
        </p:spPr>
      </p:pic>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2084174"/>
            <a:ext cx="9527292" cy="1376067"/>
          </a:xfrm>
          <a:prstGeom prst="rect">
            <a:avLst/>
          </a:prstGeom>
          <a:noFill/>
        </p:spPr>
        <p:txBody>
          <a:bodyPr wrap="none" lIns="179238" tIns="143391" rIns="179238" bIns="143391"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31582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88825"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7203" y="0"/>
            <a:ext cx="868616"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4897" y="0"/>
            <a:ext cx="1213928" cy="6858000"/>
          </a:xfrm>
          <a:prstGeom prst="rect">
            <a:avLst/>
          </a:prstGeom>
        </p:spPr>
      </p:pic>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79510" y="0"/>
            <a:ext cx="634227" cy="6858000"/>
          </a:xfrm>
          <a:prstGeom prst="rect">
            <a:avLst/>
          </a:prstGeom>
        </p:spPr>
      </p:pic>
      <p:sp>
        <p:nvSpPr>
          <p:cNvPr id="3" name="TextBox 2"/>
          <p:cNvSpPr txBox="1"/>
          <p:nvPr userDrawn="1"/>
        </p:nvSpPr>
        <p:spPr>
          <a:xfrm>
            <a:off x="166222" y="2084174"/>
            <a:ext cx="9527292" cy="1376067"/>
          </a:xfrm>
          <a:prstGeom prst="rect">
            <a:avLst/>
          </a:prstGeom>
          <a:noFill/>
        </p:spPr>
        <p:txBody>
          <a:bodyPr wrap="none" lIns="179238" tIns="143391" rIns="179238" bIns="143391" rtlCol="0">
            <a:spAutoFit/>
          </a:bodyPr>
          <a:lstStyle/>
          <a:p>
            <a:pPr marL="0" algn="l" defTabSz="914093" rtl="0" eaLnBrk="1" latinLnBrk="0" hangingPunct="1">
              <a:lnSpc>
                <a:spcPct val="90000"/>
              </a:lnSpc>
              <a:spcAft>
                <a:spcPts val="588"/>
              </a:spcAft>
            </a:pPr>
            <a:r>
              <a:rPr lang="en-US" sz="7840"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410012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12188825" cy="6858001"/>
          </a:xfrm>
          <a:prstGeom prst="rect">
            <a:avLst/>
          </a:prstGeom>
        </p:spPr>
      </p:pic>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2084174"/>
            <a:ext cx="9527292" cy="1376067"/>
          </a:xfrm>
          <a:prstGeom prst="rect">
            <a:avLst/>
          </a:prstGeom>
          <a:noFill/>
        </p:spPr>
        <p:txBody>
          <a:bodyPr wrap="none" lIns="179238" tIns="143391" rIns="179238" bIns="143391"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948411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88825" cy="6858000"/>
          </a:xfrm>
          <a:prstGeom prst="rect">
            <a:avLst/>
          </a:prstGeom>
        </p:spPr>
      </p:pic>
      <p:sp>
        <p:nvSpPr>
          <p:cNvPr id="4" name="Rectangle 3"/>
          <p:cNvSpPr/>
          <p:nvPr userDrawn="1"/>
        </p:nvSpPr>
        <p:spPr bwMode="auto">
          <a:xfrm>
            <a:off x="0" y="-1"/>
            <a:ext cx="12188825"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3" name="TextBox 2"/>
          <p:cNvSpPr txBox="1"/>
          <p:nvPr userDrawn="1"/>
        </p:nvSpPr>
        <p:spPr>
          <a:xfrm>
            <a:off x="166222" y="3751815"/>
            <a:ext cx="9527292" cy="1376067"/>
          </a:xfrm>
          <a:prstGeom prst="rect">
            <a:avLst/>
          </a:prstGeom>
          <a:noFill/>
        </p:spPr>
        <p:txBody>
          <a:bodyPr wrap="none" lIns="179238" tIns="143391" rIns="179238" bIns="143391"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148443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88825" cy="6858000"/>
          </a:xfrm>
          <a:prstGeom prst="rect">
            <a:avLst/>
          </a:prstGeom>
        </p:spPr>
      </p:pic>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10" name="TextBox 9"/>
          <p:cNvSpPr txBox="1"/>
          <p:nvPr userDrawn="1"/>
        </p:nvSpPr>
        <p:spPr>
          <a:xfrm>
            <a:off x="166222" y="2084174"/>
            <a:ext cx="9527292" cy="1376067"/>
          </a:xfrm>
          <a:prstGeom prst="rect">
            <a:avLst/>
          </a:prstGeom>
          <a:noFill/>
        </p:spPr>
        <p:txBody>
          <a:bodyPr wrap="none" lIns="179238" tIns="143391" rIns="179238" bIns="143391"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4165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Tree>
    <p:extLst>
      <p:ext uri="{BB962C8B-B14F-4D97-AF65-F5344CB8AC3E}">
        <p14:creationId xmlns:p14="http://schemas.microsoft.com/office/powerpoint/2010/main" val="337449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solidFill>
                  <a:schemeClr val="accent4"/>
                </a:soli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9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726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075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631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5095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7824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accent4"/>
              </a:buClr>
              <a:buFont typeface="Arial" pitchFamily="34" charset="0"/>
              <a:buChar char="•"/>
              <a:defRPr sz="3136">
                <a:solidFill>
                  <a:schemeClr val="accent4"/>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accent4"/>
              </a:buClr>
              <a:buFont typeface="Arial" pitchFamily="34" charset="0"/>
              <a:buChar char="•"/>
              <a:defRPr sz="3136">
                <a:solidFill>
                  <a:schemeClr val="accent4"/>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012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6391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2760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060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4480249"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4480957"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04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4480249"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86669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74820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12832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13526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434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932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9047741"/>
      </p:ext>
    </p:extLst>
  </p:cSld>
  <p:clrMapOvr>
    <a:masterClrMapping/>
  </p:clrMapOvr>
  <p:transition>
    <p:fade/>
  </p:transition>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1456689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480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6" indent="0">
              <a:buNone/>
              <a:defRPr/>
            </a:lvl2pPr>
            <a:lvl3pPr marL="588186" indent="0">
              <a:buNone/>
              <a:defRPr/>
            </a:lvl3pPr>
            <a:lvl4pPr marL="869722" indent="0">
              <a:buNone/>
              <a:defRPr/>
            </a:lvl4pPr>
            <a:lvl5pPr marL="1104995"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600201"/>
            <a:ext cx="11887200"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570"/>
            <a:fld id="{FAADACFB-7C71-4E89-89D2-7BBA40B7BFA9}" type="slidenum">
              <a:rPr lang="en-US" smtClean="0">
                <a:solidFill>
                  <a:srgbClr val="505050"/>
                </a:solidFill>
              </a:rPr>
              <a:pPr defTabSz="1087570"/>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570"/>
            <a:endParaRPr lang="en-US" dirty="0">
              <a:solidFill>
                <a:srgbClr val="505050"/>
              </a:solidFill>
            </a:endParaRPr>
          </a:p>
        </p:txBody>
      </p:sp>
    </p:spTree>
    <p:extLst>
      <p:ext uri="{BB962C8B-B14F-4D97-AF65-F5344CB8AC3E}">
        <p14:creationId xmlns:p14="http://schemas.microsoft.com/office/powerpoint/2010/main" val="1268470445"/>
      </p:ext>
    </p:extLst>
  </p:cSld>
  <p:clrMapOvr>
    <a:masterClrMapping/>
  </p:clrMapOvr>
  <p:transition>
    <p:fade/>
  </p:transition>
</p:sldLayout>
</file>

<file path=ppt/slideLayouts/slideLayout828.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096" y="6437244"/>
            <a:ext cx="3858602" cy="134483"/>
          </a:xfrm>
          <a:prstGeom prst="rect">
            <a:avLst/>
          </a:prstGeom>
        </p:spPr>
        <p:txBody>
          <a:bodyPr/>
          <a:lstStyle>
            <a:lvl1pPr>
              <a:defRPr>
                <a:solidFill>
                  <a:schemeClr val="tx2"/>
                </a:solidFill>
              </a:defRPr>
            </a:lvl1pPr>
          </a:lstStyle>
          <a:p>
            <a:pPr defTabSz="913951"/>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3951"/>
            <a:fld id="{27258FFF-F925-446B-8502-81C933981705}" type="slidenum">
              <a:rPr lang="en-US" smtClean="0">
                <a:solidFill>
                  <a:srgbClr val="505050"/>
                </a:solidFill>
              </a:rPr>
              <a:pPr defTabSz="913951"/>
              <a:t>‹#›</a:t>
            </a:fld>
            <a:endParaRPr lang="en-US" dirty="0">
              <a:solidFill>
                <a:srgbClr val="505050"/>
              </a:solidFill>
            </a:endParaRPr>
          </a:p>
        </p:txBody>
      </p:sp>
      <p:sp>
        <p:nvSpPr>
          <p:cNvPr id="5" name="Text Placeholder 4"/>
          <p:cNvSpPr>
            <a:spLocks noGrp="1"/>
          </p:cNvSpPr>
          <p:nvPr>
            <p:ph type="body" sz="quarter" idx="12"/>
          </p:nvPr>
        </p:nvSpPr>
        <p:spPr>
          <a:xfrm>
            <a:off x="269169" y="361912"/>
            <a:ext cx="10754297" cy="1004683"/>
          </a:xfrm>
          <a:prstGeom prst="rect">
            <a:avLst/>
          </a:prstGeom>
        </p:spPr>
        <p:txBody>
          <a:bodyPr lIns="146304" tIns="91440" rIns="146304" bIns="91440">
            <a:noAutofit/>
          </a:bodyPr>
          <a:lstStyle>
            <a:lvl1pPr marL="0" indent="0">
              <a:lnSpc>
                <a:spcPct val="90000"/>
              </a:lnSpc>
              <a:spcBef>
                <a:spcPts val="1175"/>
              </a:spcBef>
              <a:spcAft>
                <a:spcPts val="2352"/>
              </a:spcAft>
              <a:buFontTx/>
              <a:buNone/>
              <a:defRPr lang="en-US" sz="5095" b="0" i="0" kern="1200" spc="0" baseline="0" dirty="0" smtClean="0">
                <a:solidFill>
                  <a:schemeClr val="tx2"/>
                </a:solidFill>
                <a:latin typeface="+mj-lt"/>
                <a:ea typeface="+mn-ea"/>
                <a:cs typeface="+mn-cs"/>
              </a:defRPr>
            </a:lvl1pPr>
          </a:lstStyle>
          <a:p>
            <a:pPr marL="0" marR="0" lvl="0" indent="0" algn="l" defTabSz="913918" rtl="0" eaLnBrk="1" fontAlgn="auto" latinLnBrk="0" hangingPunct="1">
              <a:lnSpc>
                <a:spcPct val="90000"/>
              </a:lnSpc>
              <a:spcBef>
                <a:spcPts val="1175"/>
              </a:spcBef>
              <a:spcAft>
                <a:spcPts val="2352"/>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172" y="1117579"/>
            <a:ext cx="10813420" cy="591957"/>
          </a:xfrm>
          <a:prstGeom prst="rect">
            <a:avLst/>
          </a:prstGeom>
        </p:spPr>
        <p:txBody>
          <a:bodyPr lIns="192024" anchor="t"/>
          <a:lstStyle>
            <a:lvl1pPr marL="0" indent="0">
              <a:buNone/>
              <a:defRPr lang="en-US" sz="2940" kern="1200" smtClean="0">
                <a:solidFill>
                  <a:schemeClr val="accent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6591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096" y="481161"/>
            <a:ext cx="1421066" cy="300619"/>
          </a:xfrm>
          <a:prstGeom prst="rect">
            <a:avLst/>
          </a:prstGeom>
        </p:spPr>
      </p:pic>
      <p:sp>
        <p:nvSpPr>
          <p:cNvPr id="7" name="Text Placeholder 2"/>
          <p:cNvSpPr>
            <a:spLocks noGrp="1"/>
          </p:cNvSpPr>
          <p:nvPr>
            <p:ph type="body" sz="quarter" idx="13" hasCustomPrompt="1"/>
          </p:nvPr>
        </p:nvSpPr>
        <p:spPr>
          <a:xfrm>
            <a:off x="8334892" y="301620"/>
            <a:ext cx="3583210" cy="567015"/>
          </a:xfrm>
        </p:spPr>
        <p:txBody>
          <a:bodyPr lIns="182880" tIns="146304" rIns="182880" bIns="146304"/>
          <a:lstStyle>
            <a:lvl1pPr marL="0" indent="0" algn="r">
              <a:buNone/>
              <a:defRPr sz="1959">
                <a:latin typeface="+mn-lt"/>
              </a:defRPr>
            </a:lvl1pPr>
            <a:lvl2pPr marL="335943" indent="0">
              <a:buNone/>
              <a:defRPr sz="1959"/>
            </a:lvl2pPr>
            <a:lvl3pPr marL="559905" indent="0">
              <a:buNone/>
              <a:defRPr sz="1959"/>
            </a:lvl3pPr>
            <a:lvl4pPr marL="783868" indent="0">
              <a:buNone/>
              <a:defRPr sz="1959"/>
            </a:lvl4pPr>
            <a:lvl5pPr marL="1007830" indent="0">
              <a:buNone/>
              <a:defRPr sz="1959"/>
            </a:lvl5pPr>
          </a:lstStyle>
          <a:p>
            <a:pPr lvl="0"/>
            <a:r>
              <a:rPr lang="en-US" dirty="0"/>
              <a:t>Session Code Here</a:t>
            </a:r>
          </a:p>
        </p:txBody>
      </p:sp>
    </p:spTree>
    <p:extLst>
      <p:ext uri="{BB962C8B-B14F-4D97-AF65-F5344CB8AC3E}">
        <p14:creationId xmlns:p14="http://schemas.microsoft.com/office/powerpoint/2010/main" val="514348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20"/>
            <a:ext cx="3583210" cy="567015"/>
          </a:xfrm>
        </p:spPr>
        <p:txBody>
          <a:bodyPr lIns="182880" tIns="146304" rIns="182880" bIns="146304"/>
          <a:lstStyle>
            <a:lvl1pPr marL="0" indent="0" algn="r">
              <a:buNone/>
              <a:defRPr sz="1959">
                <a:latin typeface="+mn-lt"/>
              </a:defRPr>
            </a:lvl1pPr>
            <a:lvl2pPr marL="335943" indent="0">
              <a:buNone/>
              <a:defRPr sz="1959"/>
            </a:lvl2pPr>
            <a:lvl3pPr marL="559905" indent="0">
              <a:buNone/>
              <a:defRPr sz="1959"/>
            </a:lvl3pPr>
            <a:lvl4pPr marL="783868" indent="0">
              <a:buNone/>
              <a:defRPr sz="1959"/>
            </a:lvl4pPr>
            <a:lvl5pPr marL="1007830"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6" tIns="44797" rIns="89596" bIns="44797" numCol="1" anchor="t" anchorCtr="0" compatLnSpc="1">
            <a:prstTxWarp prst="textNoShape">
              <a:avLst/>
            </a:prstTxWarp>
          </a:bodyPr>
          <a:lstStyle/>
          <a:p>
            <a:pPr marL="0" marR="0" lvl="0" indent="0" algn="l" defTabSz="913819"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914101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80"/>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63" indent="0">
              <a:buNone/>
              <a:defRPr/>
            </a:lvl3pPr>
            <a:lvl4pPr marL="447925" indent="0">
              <a:buNone/>
              <a:defRPr/>
            </a:lvl4pPr>
            <a:lvl5pPr marL="6718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7479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80"/>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63" indent="0">
              <a:buNone/>
              <a:defRPr/>
            </a:lvl3pPr>
            <a:lvl4pPr marL="447925" indent="0">
              <a:buNone/>
              <a:defRPr/>
            </a:lvl4pPr>
            <a:lvl5pPr marL="6718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279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366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503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3" indent="0">
              <a:buNone/>
              <a:tabLst/>
              <a:defRPr sz="1959"/>
            </a:lvl3pPr>
            <a:lvl4pPr marL="451036" indent="0">
              <a:buNone/>
              <a:defRPr/>
            </a:lvl4pPr>
            <a:lvl5pPr marL="6718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3" indent="0">
              <a:buNone/>
              <a:tabLst/>
              <a:defRPr sz="1959"/>
            </a:lvl3pPr>
            <a:lvl4pPr marL="451036" indent="0">
              <a:buNone/>
              <a:defRPr/>
            </a:lvl4pPr>
            <a:lvl5pPr marL="6718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91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59"/>
            </a:lvl2pPr>
            <a:lvl3pPr marL="227073" indent="0">
              <a:buNone/>
              <a:tabLst/>
              <a:defRPr sz="1959"/>
            </a:lvl3pPr>
            <a:lvl4pPr marL="451036" indent="0">
              <a:buNone/>
              <a:defRPr/>
            </a:lvl4pPr>
            <a:lvl5pPr marL="6718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59"/>
            </a:lvl2pPr>
            <a:lvl3pPr marL="227073" indent="0">
              <a:buNone/>
              <a:tabLst/>
              <a:defRPr sz="1959"/>
            </a:lvl3pPr>
            <a:lvl4pPr marL="451036" indent="0">
              <a:buNone/>
              <a:defRPr/>
            </a:lvl4pPr>
            <a:lvl5pPr marL="6718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5165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9"/>
            <a:ext cx="5377147" cy="1946751"/>
          </a:xfrm>
        </p:spPr>
        <p:txBody>
          <a:bodyPr wrap="square">
            <a:spAutoFit/>
          </a:bodyPr>
          <a:lstStyle>
            <a:lvl1pPr marL="281508" indent="-281508">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390" indent="-228463">
              <a:defRPr sz="2351"/>
            </a:lvl2pPr>
            <a:lvl3pPr marL="685391" indent="-165001">
              <a:tabLst/>
              <a:defRPr sz="1959"/>
            </a:lvl3pPr>
            <a:lvl4pPr marL="863085" indent="-177695">
              <a:defRPr/>
            </a:lvl4pPr>
            <a:lvl5pPr marL="1028086" indent="-1650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9"/>
            <a:ext cx="5377147" cy="1946751"/>
          </a:xfrm>
        </p:spPr>
        <p:txBody>
          <a:bodyPr wrap="square">
            <a:spAutoFit/>
          </a:bodyPr>
          <a:lstStyle>
            <a:lvl1pPr marL="281508" indent="-281508">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390" indent="-228463">
              <a:defRPr sz="2351"/>
            </a:lvl2pPr>
            <a:lvl3pPr marL="685391" indent="-165001">
              <a:tabLst/>
              <a:defRPr sz="1959"/>
            </a:lvl3pPr>
            <a:lvl4pPr marL="863085" indent="-177695">
              <a:defRPr/>
            </a:lvl4pPr>
            <a:lvl5pPr marL="1028086" indent="-1650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2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9"/>
            <a:ext cx="5377147" cy="1946751"/>
          </a:xfrm>
        </p:spPr>
        <p:txBody>
          <a:bodyPr wrap="square">
            <a:spAutoFit/>
          </a:bodyPr>
          <a:lstStyle>
            <a:lvl1pPr marL="281508" indent="-281508">
              <a:spcBef>
                <a:spcPts val="1200"/>
              </a:spcBef>
              <a:buClr>
                <a:schemeClr val="tx1"/>
              </a:buClr>
              <a:buFont typeface="Arial" pitchFamily="34" charset="0"/>
              <a:buChar char="•"/>
              <a:defRPr sz="3135"/>
            </a:lvl1pPr>
            <a:lvl2pPr marL="520390" indent="-228463">
              <a:defRPr sz="2351"/>
            </a:lvl2pPr>
            <a:lvl3pPr marL="685391" indent="-165001">
              <a:tabLst/>
              <a:defRPr sz="1959"/>
            </a:lvl3pPr>
            <a:lvl4pPr marL="863085" indent="-177695">
              <a:defRPr/>
            </a:lvl4pPr>
            <a:lvl5pPr marL="1028086" indent="-1650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9"/>
            <a:ext cx="5377147" cy="1946751"/>
          </a:xfrm>
        </p:spPr>
        <p:txBody>
          <a:bodyPr wrap="square">
            <a:spAutoFit/>
          </a:bodyPr>
          <a:lstStyle>
            <a:lvl1pPr marL="281508" indent="-281508">
              <a:spcBef>
                <a:spcPts val="1200"/>
              </a:spcBef>
              <a:buClr>
                <a:schemeClr val="tx1"/>
              </a:buClr>
              <a:buFont typeface="Arial" pitchFamily="34" charset="0"/>
              <a:buChar char="•"/>
              <a:defRPr sz="3135"/>
            </a:lvl1pPr>
            <a:lvl2pPr marL="520390" indent="-228463">
              <a:defRPr sz="2351"/>
            </a:lvl2pPr>
            <a:lvl3pPr marL="685391" indent="-165001">
              <a:tabLst/>
              <a:defRPr sz="1959"/>
            </a:lvl3pPr>
            <a:lvl4pPr marL="863085" indent="-177695">
              <a:defRPr/>
            </a:lvl4pPr>
            <a:lvl5pPr marL="1028086" indent="-1650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747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01403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4" y="2906014"/>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00176754"/>
      </p:ext>
    </p:extLst>
  </p:cSld>
  <p:clrMapOvr>
    <a:masterClrMapping/>
  </p:clrMapOvr>
  <p:transition>
    <p:fade/>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9"/>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2936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9"/>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2035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2341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527904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59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038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8" tIns="45698" rIns="45698" bIns="45698" numCol="1" spcCol="0" rtlCol="0" fromWordArt="0" anchor="ctr" anchorCtr="0" forceAA="0" compatLnSpc="1">
            <a:prstTxWarp prst="textNoShape">
              <a:avLst/>
            </a:prstTxWarp>
            <a:noAutofit/>
          </a:bodyPr>
          <a:lstStyle/>
          <a:p>
            <a:pPr marL="0" marR="0" lvl="0" indent="0" algn="ctr" defTabSz="913554" rtl="0" eaLnBrk="1" fontAlgn="base" latinLnBrk="0" hangingPunct="1">
              <a:lnSpc>
                <a:spcPct val="100000"/>
              </a:lnSpc>
              <a:spcBef>
                <a:spcPct val="0"/>
              </a:spcBef>
              <a:spcAft>
                <a:spcPct val="0"/>
              </a:spcAft>
              <a:buClrTx/>
              <a:buSzTx/>
              <a:buFontTx/>
              <a:buNone/>
              <a:tabLst/>
              <a:defRPr/>
            </a:pPr>
            <a:endParaRPr kumimoji="0" lang="en-US"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5"/>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639341"/>
      </p:ext>
    </p:extLst>
  </p:cSld>
  <p:clrMapOvr>
    <a:masterClrMapping/>
  </p:clrMapOvr>
  <p:transition>
    <p:fade/>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9"/>
            <a:ext cx="11650487" cy="395317"/>
          </a:xfrm>
          <a:prstGeom prst="rect">
            <a:avLst/>
          </a:prstGeom>
          <a:noFill/>
          <a:ln w="12700">
            <a:noFill/>
            <a:miter lim="800000"/>
            <a:headEnd type="none" w="sm" len="sm"/>
            <a:tailEnd type="none" w="sm" len="sm"/>
          </a:ln>
          <a:effectLst/>
        </p:spPr>
        <p:txBody>
          <a:bodyPr vert="horz" wrap="square" lIns="179191" tIns="143354" rIns="179191" bIns="143354" numCol="1" anchor="t" anchorCtr="0" compatLnSpc="1">
            <a:prstTxWarp prst="textNoShape">
              <a:avLst/>
            </a:prstTxWarp>
            <a:spAutoFit/>
          </a:bodyPr>
          <a:lstStyle/>
          <a:p>
            <a:pPr marL="0" marR="0" lvl="0" indent="0" algn="l" defTabSz="913376"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4775" y="470070"/>
            <a:ext cx="1407711" cy="300619"/>
          </a:xfrm>
          <a:prstGeom prst="rect">
            <a:avLst/>
          </a:prstGeom>
        </p:spPr>
      </p:pic>
    </p:spTree>
    <p:extLst>
      <p:ext uri="{BB962C8B-B14F-4D97-AF65-F5344CB8AC3E}">
        <p14:creationId xmlns:p14="http://schemas.microsoft.com/office/powerpoint/2010/main" val="1771728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80"/>
            <a:ext cx="11650488" cy="2396047"/>
          </a:xfrm>
          <a:prstGeom prst="rect">
            <a:avLst/>
          </a:prstGeom>
        </p:spPr>
        <p:txBody>
          <a:bodyPr/>
          <a:lstStyle>
            <a:lvl1pPr marL="284620" indent="-28462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5" indent="-275287">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4" indent="-284620">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9"/>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7471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292162"/>
      </p:ext>
    </p:extLst>
  </p:cSld>
  <p:clrMapOvr>
    <a:masterClrMapping/>
  </p:clrMapOvr>
  <p:transition>
    <p:fade/>
  </p:transition>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774108"/>
      </p:ext>
    </p:extLst>
  </p:cSld>
  <p:clrMapOvr>
    <a:masterClrMapping/>
  </p:clrMapOvr>
  <p:transition>
    <p:fade/>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470" y="6121376"/>
            <a:ext cx="1254668" cy="269134"/>
          </a:xfrm>
          <a:prstGeom prst="rect">
            <a:avLst/>
          </a:prstGeom>
        </p:spPr>
      </p:pic>
    </p:spTree>
    <p:extLst>
      <p:ext uri="{BB962C8B-B14F-4D97-AF65-F5344CB8AC3E}">
        <p14:creationId xmlns:p14="http://schemas.microsoft.com/office/powerpoint/2010/main" val="14304122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6288334"/>
      </p:ext>
    </p:extLst>
  </p:cSld>
  <p:clrMapOvr>
    <a:masterClrMapping/>
  </p:clrMapOvr>
  <p:transition>
    <p:fade/>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0683238"/>
      </p:ext>
    </p:extLst>
  </p:cSld>
  <p:clrMapOvr>
    <a:masterClrMapping/>
  </p:clrMapOvr>
  <p:transition>
    <p:fade/>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3415066"/>
      </p:ext>
    </p:extLst>
  </p:cSld>
  <p:clrMapOvr>
    <a:masterClrMapping/>
  </p:clrMapOvr>
  <p:transition>
    <p:fade/>
  </p:transition>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149390"/>
      </p:ext>
    </p:extLst>
  </p:cSld>
  <p:clrMapOvr>
    <a:masterClrMapping/>
  </p:clrMapOvr>
  <p:transition>
    <p:fade/>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846100"/>
      </p:ext>
    </p:extLst>
  </p:cSld>
  <p:clrMapOvr>
    <a:masterClrMapping/>
  </p:clrMapOvr>
  <p:transition>
    <p:fade/>
  </p:transition>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354403"/>
      </p:ext>
    </p:extLst>
  </p:cSld>
  <p:clrMapOvr>
    <a:masterClrMapping/>
  </p:clrMapOvr>
  <p:transition>
    <p:fade/>
  </p:transition>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34798"/>
      </p:ext>
    </p:extLst>
  </p:cSld>
  <p:clrMapOvr>
    <a:masterClrMapping/>
  </p:clrMapOvr>
  <p:transition>
    <p:fade/>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52552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687445"/>
      </p:ext>
    </p:extLst>
  </p:cSld>
  <p:clrMapOvr>
    <a:masterClrMapping/>
  </p:clrMapOvr>
  <p:transition>
    <p:fade/>
  </p:transition>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9858106"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9739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0978421"/>
      </p:ext>
    </p:extLst>
  </p:cSld>
  <p:clrMapOvr>
    <a:masterClrMapping/>
  </p:clrMapOvr>
  <p:transition>
    <p:fade/>
  </p:transition>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89579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535474"/>
      </p:ext>
    </p:extLst>
  </p:cSld>
  <p:clrMapOvr>
    <a:masterClrMapping/>
  </p:clrMapOvr>
  <p:transition>
    <p:fade/>
  </p:transition>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261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8726"/>
      </p:ext>
    </p:extLst>
  </p:cSld>
  <p:clrMapOvr>
    <a:masterClrMapping/>
  </p:clrMapOvr>
  <p:transition>
    <p:fade/>
  </p:transition>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087" y="3083653"/>
            <a:ext cx="3226289" cy="692057"/>
          </a:xfrm>
          <a:prstGeom prst="rect">
            <a:avLst/>
          </a:prstGeom>
        </p:spPr>
      </p:pic>
      <p:pic>
        <p:nvPicPr>
          <p:cNvPr id="4" name="Picture 3"/>
          <p:cNvPicPr>
            <a:picLocks noChangeAspect="1"/>
          </p:cNvPicPr>
          <p:nvPr userDrawn="1"/>
        </p:nvPicPr>
        <p:blipFill>
          <a:blip r:embed="rId2"/>
          <a:stretch>
            <a:fillRect/>
          </a:stretch>
        </p:blipFill>
        <p:spPr>
          <a:xfrm>
            <a:off x="450087" y="3083653"/>
            <a:ext cx="3226289" cy="692057"/>
          </a:xfrm>
          <a:prstGeom prst="rect">
            <a:avLst/>
          </a:prstGeom>
        </p:spPr>
      </p:pic>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506193820"/>
      </p:ext>
    </p:extLst>
  </p:cSld>
  <p:clrMapOvr>
    <a:masterClrMapping/>
  </p:clrMapOvr>
  <p:transition>
    <p:fade/>
  </p:transition>
</p:sldLayout>
</file>

<file path=ppt/slideLayouts/slideLayout86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089" y="3083652"/>
            <a:ext cx="3226289" cy="692059"/>
          </a:xfrm>
          <a:prstGeom prst="rect">
            <a:avLst/>
          </a:prstGeom>
        </p:spPr>
      </p:pic>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1238139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961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sldLayout>
</file>

<file path=ppt/slideLayouts/slideLayout87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01811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marL="0" marR="0" lvl="0" indent="0" algn="l" defTabSz="914093"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615527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046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329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7120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3901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299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8272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1158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139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29541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15466992"/>
      </p:ext>
    </p:extLst>
  </p:cSld>
  <p:clrMapOvr>
    <a:masterClrMapping/>
  </p:clrMapOvr>
  <p:transition>
    <p:fade/>
  </p:transition>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1821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10716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5936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836335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080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0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515126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296326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5986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0" y="0"/>
          <a:ext cx="12188202" cy="5882283"/>
        </p:xfrm>
        <a:graphic>
          <a:graphicData uri="http://schemas.openxmlformats.org/presentationml/2006/ole">
            <mc:AlternateContent xmlns:mc="http://schemas.openxmlformats.org/markup-compatibility/2006">
              <mc:Choice xmlns:v="urn:schemas-microsoft-com:vml" Requires="v">
                <p:oleObj spid="_x0000_s1032"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0" y="0"/>
                        <a:ext cx="12188202" cy="5882283"/>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77911" y="6111894"/>
            <a:ext cx="1427416" cy="304828"/>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0085" y="6119147"/>
            <a:ext cx="1253051" cy="268786"/>
          </a:xfrm>
          <a:prstGeom prst="rect">
            <a:avLst/>
          </a:prstGeom>
        </p:spPr>
      </p:pic>
      <p:sp>
        <p:nvSpPr>
          <p:cNvPr id="3" name="TextBox 2"/>
          <p:cNvSpPr txBox="1"/>
          <p:nvPr userDrawn="1"/>
        </p:nvSpPr>
        <p:spPr>
          <a:xfrm>
            <a:off x="236762" y="1875745"/>
            <a:ext cx="8398317" cy="1240271"/>
          </a:xfrm>
          <a:prstGeom prst="rect">
            <a:avLst/>
          </a:prstGeom>
          <a:noFill/>
        </p:spPr>
        <p:txBody>
          <a:bodyPr wrap="square" lIns="179238" tIns="143391" rIns="179238" bIns="143391" rtlCol="0">
            <a:spAutoFit/>
          </a:bodyPr>
          <a:lstStyle/>
          <a:p>
            <a:pPr>
              <a:lnSpc>
                <a:spcPct val="90000"/>
              </a:lnSpc>
              <a:spcAft>
                <a:spcPts val="588"/>
              </a:spcAft>
            </a:pPr>
            <a:r>
              <a:rPr lang="en-NZ" sz="6861" dirty="0">
                <a:solidFill>
                  <a:schemeClr val="bg1"/>
                </a:solidFill>
                <a:latin typeface="+mn-lt"/>
              </a:rPr>
              <a:t>Microsoft Ignite</a:t>
            </a:r>
            <a:r>
              <a:rPr lang="en-NZ" sz="6861" baseline="0" dirty="0">
                <a:solidFill>
                  <a:schemeClr val="bg1"/>
                </a:solidFill>
                <a:latin typeface="+mn-lt"/>
              </a:rPr>
              <a:t> NZ</a:t>
            </a:r>
            <a:endParaRPr lang="en-NZ" sz="6861" dirty="0">
              <a:solidFill>
                <a:schemeClr val="bg1"/>
              </a:solidFill>
              <a:latin typeface="+mn-lt"/>
            </a:endParaRPr>
          </a:p>
        </p:txBody>
      </p:sp>
      <p:sp>
        <p:nvSpPr>
          <p:cNvPr id="5" name="TextBox 4"/>
          <p:cNvSpPr txBox="1"/>
          <p:nvPr userDrawn="1"/>
        </p:nvSpPr>
        <p:spPr>
          <a:xfrm>
            <a:off x="236763" y="2864180"/>
            <a:ext cx="8045446" cy="1451509"/>
          </a:xfrm>
          <a:prstGeom prst="rect">
            <a:avLst/>
          </a:prstGeom>
          <a:noFill/>
        </p:spPr>
        <p:txBody>
          <a:bodyPr wrap="square" lIns="179238" tIns="143391" rIns="179238" bIns="143391" rtlCol="0">
            <a:spAutoFit/>
          </a:bodyPr>
          <a:lstStyle/>
          <a:p>
            <a:pPr>
              <a:lnSpc>
                <a:spcPct val="90000"/>
              </a:lnSpc>
              <a:spcAft>
                <a:spcPts val="588"/>
              </a:spcAft>
            </a:pPr>
            <a:r>
              <a:rPr lang="en-NZ" sz="3920" dirty="0">
                <a:solidFill>
                  <a:schemeClr val="bg1"/>
                </a:solidFill>
                <a:latin typeface="+mn-lt"/>
              </a:rPr>
              <a:t>25-28</a:t>
            </a:r>
            <a:r>
              <a:rPr lang="en-NZ" sz="3920" baseline="0" dirty="0">
                <a:solidFill>
                  <a:schemeClr val="bg1"/>
                </a:solidFill>
                <a:latin typeface="+mn-lt"/>
              </a:rPr>
              <a:t> October 2016</a:t>
            </a:r>
          </a:p>
          <a:p>
            <a:pPr>
              <a:lnSpc>
                <a:spcPct val="90000"/>
              </a:lnSpc>
              <a:spcAft>
                <a:spcPts val="588"/>
              </a:spcAft>
            </a:pPr>
            <a:r>
              <a:rPr lang="en-NZ" sz="3920" baseline="0" dirty="0">
                <a:solidFill>
                  <a:schemeClr val="bg1"/>
                </a:solidFill>
                <a:latin typeface="+mn-lt"/>
              </a:rPr>
              <a:t>SKYCITY, Auckland</a:t>
            </a:r>
            <a:endParaRPr lang="en-NZ" sz="3920" dirty="0">
              <a:solidFill>
                <a:schemeClr val="bg1"/>
              </a:solidFill>
              <a:latin typeface="+mn-lt"/>
            </a:endParaRPr>
          </a:p>
        </p:txBody>
      </p:sp>
      <p:pic>
        <p:nvPicPr>
          <p:cNvPr id="8" name="Picture 7"/>
          <p:cNvPicPr>
            <a:picLocks noChangeAspect="1"/>
          </p:cNvPicPr>
          <p:nvPr userDrawn="1"/>
        </p:nvPicPr>
        <p:blipFill>
          <a:blip r:embed="rId7"/>
          <a:stretch>
            <a:fillRect/>
          </a:stretch>
        </p:blipFill>
        <p:spPr>
          <a:xfrm>
            <a:off x="30785" y="-229610"/>
            <a:ext cx="12158040" cy="2162299"/>
          </a:xfrm>
          <a:prstGeom prst="rect">
            <a:avLst/>
          </a:prstGeom>
        </p:spPr>
      </p:pic>
    </p:spTree>
    <p:extLst>
      <p:ext uri="{BB962C8B-B14F-4D97-AF65-F5344CB8AC3E}">
        <p14:creationId xmlns:p14="http://schemas.microsoft.com/office/powerpoint/2010/main" val="119180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624" y="0"/>
          <a:ext cx="12188202" cy="5961604"/>
        </p:xfrm>
        <a:graphic>
          <a:graphicData uri="http://schemas.openxmlformats.org/presentationml/2006/ole">
            <mc:AlternateContent xmlns:mc="http://schemas.openxmlformats.org/markup-compatibility/2006">
              <mc:Choice xmlns:v="urn:schemas-microsoft-com:vml" Requires="v">
                <p:oleObj spid="_x0000_s2056"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624" y="0"/>
                        <a:ext cx="12188202" cy="596160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448485" y="6162386"/>
            <a:ext cx="1427416" cy="304828"/>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0085" y="6119147"/>
            <a:ext cx="1253051" cy="268786"/>
          </a:xfrm>
          <a:prstGeom prst="rect">
            <a:avLst/>
          </a:prstGeom>
        </p:spPr>
      </p:pic>
      <p:sp>
        <p:nvSpPr>
          <p:cNvPr id="8" name="Title 1"/>
          <p:cNvSpPr>
            <a:spLocks noGrp="1"/>
          </p:cNvSpPr>
          <p:nvPr>
            <p:ph type="title" hasCustomPrompt="1"/>
          </p:nvPr>
        </p:nvSpPr>
        <p:spPr bwMode="white">
          <a:xfrm>
            <a:off x="281757" y="178991"/>
            <a:ext cx="11440501" cy="2077911"/>
          </a:xfrm>
          <a:noFill/>
        </p:spPr>
        <p:txBody>
          <a:bodyPr lIns="146304" tIns="91440" rIns="146304" bIns="91440" anchor="t" anchorCtr="0"/>
          <a:lstStyle>
            <a:lvl1pPr>
              <a:defRPr sz="5881" spc="-98"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68547" y="3428999"/>
            <a:ext cx="7488352" cy="813419"/>
          </a:xfrm>
          <a:noFill/>
        </p:spPr>
        <p:txBody>
          <a:bodyPr lIns="146304" tIns="109728" rIns="146304" bIns="109728">
            <a:noAutofit/>
          </a:bodyPr>
          <a:lstStyle>
            <a:lvl1pPr marL="0" indent="0">
              <a:spcBef>
                <a:spcPts val="0"/>
              </a:spcBef>
              <a:buNone/>
              <a:defRPr sz="3136"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81757" y="2457683"/>
            <a:ext cx="7235066" cy="870926"/>
          </a:xfrm>
          <a:noFill/>
        </p:spPr>
        <p:txBody>
          <a:bodyPr lIns="146304" tIns="109728" rIns="146304" bIns="109728">
            <a:noAutofit/>
          </a:bodyPr>
          <a:lstStyle>
            <a:lvl1pPr marL="0" indent="0">
              <a:spcBef>
                <a:spcPts val="0"/>
              </a:spcBef>
              <a:buNone/>
              <a:defRPr sz="3136"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287154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953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6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692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412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4764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258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022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6205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73863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169" y="1406078"/>
            <a:ext cx="5377148" cy="1791549"/>
          </a:xfrm>
          <a:blipFill>
            <a:blip r:embed="rId2"/>
            <a:stretch>
              <a:fillRect/>
            </a:stretch>
          </a:blipFill>
        </p:spPr>
        <p:txBody>
          <a:bodyPr lIns="182880" tIns="146304" rIns="182880" bIns="146304">
            <a:noAutofit/>
          </a:bodyPr>
          <a:lstStyle>
            <a:lvl1pPr marL="0" indent="0">
              <a:buNone/>
              <a:defRPr lang="en-US" sz="2352" kern="1200" spc="0" baseline="0" dirty="0">
                <a:noFill/>
                <a:latin typeface="+mn-lt"/>
                <a:ea typeface="+mn-ea"/>
                <a:cs typeface="+mn-cs"/>
              </a:defRPr>
            </a:lvl1pPr>
            <a:lvl2pPr>
              <a:defRPr lang="en-US" sz="2352"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80"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4412" y="4773828"/>
            <a:ext cx="5827563"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4412" y="1406078"/>
            <a:ext cx="5825245" cy="3366196"/>
          </a:xfrm>
          <a:blipFill>
            <a:blip r:embed="rId3"/>
            <a:stretch>
              <a:fillRect/>
            </a:stretch>
          </a:blipFill>
        </p:spPr>
        <p:txBody>
          <a:bodyPr lIns="182880" tIns="146304" rIns="182880" bIns="146304">
            <a:noAutofit/>
          </a:bodyPr>
          <a:lstStyle>
            <a:lvl1pPr marL="0" indent="0">
              <a:buNone/>
              <a:defRPr lang="en-US" sz="2352" kern="1200" spc="0" baseline="0" dirty="0">
                <a:gradFill>
                  <a:gsLst>
                    <a:gs pos="1250">
                      <a:schemeClr val="tx1"/>
                    </a:gs>
                    <a:gs pos="100000">
                      <a:schemeClr val="tx1"/>
                    </a:gs>
                  </a:gsLst>
                  <a:lin ang="5400000" scaled="0"/>
                </a:gradFill>
                <a:latin typeface="+mn-lt"/>
                <a:ea typeface="+mn-ea"/>
                <a:cs typeface="+mn-cs"/>
              </a:defRPr>
            </a:lvl1pPr>
            <a:lvl2pPr algn="ctr">
              <a:defRPr lang="en-US" sz="2352"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80"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0365"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169" y="3197079"/>
            <a:ext cx="5377148" cy="3369853"/>
          </a:xfrm>
        </p:spPr>
        <p:txBody>
          <a:bodyPr lIns="182880" tIns="146304" rIns="182880" bIns="146304">
            <a:noAutofit/>
          </a:bodyPr>
          <a:lstStyle>
            <a:lvl1pPr marL="0" indent="0">
              <a:buNone/>
              <a:defRPr sz="2352">
                <a:latin typeface="+mn-lt"/>
              </a:defRPr>
            </a:lvl1pPr>
          </a:lstStyle>
          <a:p>
            <a:pPr lvl="0"/>
            <a:r>
              <a:rPr lang="en-US"/>
              <a:t>Edit Master text styles</a:t>
            </a:r>
          </a:p>
        </p:txBody>
      </p:sp>
      <p:sp>
        <p:nvSpPr>
          <p:cNvPr id="15" name="Text Placeholder 14"/>
          <p:cNvSpPr>
            <a:spLocks noGrp="1"/>
          </p:cNvSpPr>
          <p:nvPr>
            <p:ph type="body" sz="quarter" idx="13"/>
          </p:nvPr>
        </p:nvSpPr>
        <p:spPr>
          <a:xfrm>
            <a:off x="6094413" y="4773828"/>
            <a:ext cx="5825244"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27842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8064447" cy="1158793"/>
          </a:xfrm>
          <a:noFill/>
        </p:spPr>
        <p:txBody>
          <a:bodyPr wrap="square" tIns="91440" bIns="91440" anchor="t" anchorCtr="0">
            <a:spAutoFit/>
          </a:bodyPr>
          <a:lstStyle>
            <a:lvl1pPr>
              <a:defRPr sz="7057"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760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8065721" cy="1158793"/>
          </a:xfrm>
          <a:noFill/>
        </p:spPr>
        <p:txBody>
          <a:bodyPr wrap="square" tIns="91440" bIns="91440" anchor="t" anchorCtr="0">
            <a:spAutoFit/>
          </a:bodyPr>
          <a:lstStyle>
            <a:lvl1pPr>
              <a:defRPr sz="7057"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40051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506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5499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657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803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670706"/>
      </p:ext>
    </p:extLst>
  </p:cSld>
  <p:clrMapOvr>
    <a:masterClrMapping/>
  </p:clrMapOvr>
  <p:transition>
    <p:fade/>
  </p:transition>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7"/>
            <a:ext cx="1421066" cy="300619"/>
          </a:xfrm>
          <a:prstGeom prst="rect">
            <a:avLst/>
          </a:prstGeom>
        </p:spPr>
      </p:pic>
    </p:spTree>
    <p:extLst>
      <p:ext uri="{BB962C8B-B14F-4D97-AF65-F5344CB8AC3E}">
        <p14:creationId xmlns:p14="http://schemas.microsoft.com/office/powerpoint/2010/main" val="1685567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944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4.xml><?xml version="1.0" encoding="utf-8"?>
<p:sldLayout xmlns:a="http://schemas.openxmlformats.org/drawingml/2006/main" xmlns:r="http://schemas.openxmlformats.org/officeDocument/2006/relationships" xmlns:p="http://schemas.openxmlformats.org/presentationml/2006/main"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8"/>
            <a:ext cx="3583210" cy="567015"/>
          </a:xfrm>
        </p:spPr>
        <p:txBody>
          <a:bodyPr lIns="182880" tIns="146304" rIns="182880" bIns="146304"/>
          <a:lstStyle>
            <a:lvl1pPr marL="0" indent="0" algn="r">
              <a:buNone/>
              <a:defRPr sz="1960">
                <a:latin typeface="+mn-lt"/>
              </a:defRPr>
            </a:lvl1pPr>
            <a:lvl2pPr marL="336012" indent="0">
              <a:buNone/>
              <a:defRPr sz="1960"/>
            </a:lvl2pPr>
            <a:lvl3pPr marL="560019" indent="0">
              <a:buNone/>
              <a:defRPr sz="1960"/>
            </a:lvl3pPr>
            <a:lvl4pPr marL="784027" indent="0">
              <a:buNone/>
              <a:defRPr sz="1960"/>
            </a:lvl4pPr>
            <a:lvl5pPr marL="1008036" indent="0">
              <a:buNone/>
              <a:defRPr sz="1960"/>
            </a:lvl5pPr>
          </a:lstStyle>
          <a:p>
            <a:pPr lvl="0"/>
            <a:r>
              <a:rPr lang="en-US" dirty="0"/>
              <a:t>Session Code Here</a:t>
            </a:r>
          </a:p>
        </p:txBody>
      </p:sp>
      <p:pic>
        <p:nvPicPr>
          <p:cNvPr id="3" name="Picture 2"/>
          <p:cNvPicPr>
            <a:picLocks noChangeAspect="1"/>
          </p:cNvPicPr>
          <p:nvPr userDrawn="1"/>
        </p:nvPicPr>
        <p:blipFill>
          <a:blip r:embed="rId3"/>
          <a:stretch>
            <a:fillRect/>
          </a:stretch>
        </p:blipFill>
        <p:spPr>
          <a:xfrm>
            <a:off x="4751913" y="-923887"/>
            <a:ext cx="2818314" cy="590476"/>
          </a:xfrm>
          <a:prstGeom prst="rect">
            <a:avLst/>
          </a:prstGeom>
        </p:spPr>
      </p:pic>
    </p:spTree>
    <p:extLst>
      <p:ext uri="{BB962C8B-B14F-4D97-AF65-F5344CB8AC3E}">
        <p14:creationId xmlns:p14="http://schemas.microsoft.com/office/powerpoint/2010/main" val="3050677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774" y="481159"/>
            <a:ext cx="1407711" cy="300619"/>
          </a:xfrm>
          <a:prstGeom prst="rect">
            <a:avLst/>
          </a:prstGeom>
        </p:spPr>
      </p:pic>
      <p:sp>
        <p:nvSpPr>
          <p:cNvPr id="12" name="Freeform 1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09" rIns="89619" bIns="44809" numCol="1" anchor="t" anchorCtr="0" compatLnSpc="1">
            <a:prstTxWarp prst="textNoShape">
              <a:avLst/>
            </a:prstTxWarp>
          </a:bodyPr>
          <a:lstStyle/>
          <a:p>
            <a:endParaRPr lang="en-US" sz="1764"/>
          </a:p>
        </p:txBody>
      </p:sp>
    </p:spTree>
    <p:extLst>
      <p:ext uri="{BB962C8B-B14F-4D97-AF65-F5344CB8AC3E}">
        <p14:creationId xmlns:p14="http://schemas.microsoft.com/office/powerpoint/2010/main" val="23818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TextBox 7"/>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691857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9" name="TextBox 8"/>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03933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30" indent="0">
              <a:buNone/>
              <a:defRPr/>
            </a:lvl3pPr>
            <a:lvl4pPr marL="448059" indent="0">
              <a:buNone/>
              <a:defRPr/>
            </a:lvl4pPr>
            <a:lvl5pPr marL="67208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890986"/>
      </p:ext>
    </p:extLst>
  </p:cSld>
  <p:clrMapOvr>
    <a:masterClrMapping/>
  </p:clrMapOvr>
  <p:transition>
    <p:fade/>
  </p:transition>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105454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31852274"/>
      </p:ext>
    </p:extLst>
  </p:cSld>
  <p:clrMapOvr>
    <a:masterClrMapping/>
  </p:clrMapOvr>
  <p:transition>
    <p:fade/>
  </p:transition>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189177"/>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7"/>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2692958"/>
      </p:ext>
    </p:extLst>
  </p:cSld>
  <p:clrMapOvr>
    <a:masterClrMapping/>
  </p:clrMapOvr>
  <p:transition>
    <p:fade/>
  </p:transition>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5218"/>
      </p:ext>
    </p:extLst>
  </p:cSld>
  <p:clrMapOvr>
    <a:masterClrMapping/>
  </p:clrMapOvr>
  <p:transition>
    <p:fade/>
  </p:transition>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4954133"/>
      </p:ext>
    </p:extLst>
  </p:cSld>
  <p:clrMapOvr>
    <a:masterClrMapping/>
  </p:clrMapOvr>
  <p:transition>
    <p:fade/>
  </p:transition>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6451534"/>
      </p:ext>
    </p:extLst>
  </p:cSld>
  <p:clrMapOvr>
    <a:masterClrMapping/>
  </p:clrMapOvr>
  <p:transition>
    <p:fade/>
  </p:transition>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57312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24499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8012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426685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44227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43765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9236364"/>
      </p:ext>
    </p:extLst>
  </p:cSld>
  <p:clrMapOvr>
    <a:masterClrMapping/>
  </p:clrMapOvr>
  <p:transition>
    <p:fade/>
  </p:transition>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299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7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938350"/>
      </p:ext>
    </p:extLst>
  </p:cSld>
  <p:clrMapOvr>
    <a:masterClrMapping/>
  </p:clrMapOvr>
  <p:transition>
    <p:fade/>
  </p:transition>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102209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2216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5.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487" y="1189178"/>
            <a:ext cx="5451832" cy="1943393"/>
          </a:xfrm>
        </p:spPr>
        <p:txBody>
          <a:bodyPr wrap="square">
            <a:spAutoFit/>
          </a:bodyPr>
          <a:lstStyle>
            <a:lvl1pPr marL="0" indent="0">
              <a:spcBef>
                <a:spcPts val="1200"/>
              </a:spcBef>
              <a:buClr>
                <a:schemeClr val="bg1"/>
              </a:buClr>
              <a:buFont typeface="Arial" pitchFamily="34" charset="0"/>
              <a:buChar char="•"/>
              <a:defRPr sz="3135">
                <a:gradFill>
                  <a:gsLst>
                    <a:gs pos="1250">
                      <a:schemeClr val="tx2"/>
                    </a:gs>
                    <a:gs pos="99000">
                      <a:schemeClr val="tx2"/>
                    </a:gs>
                  </a:gsLst>
                  <a:lin ang="5400000" scaled="0"/>
                </a:gradFill>
              </a:defRPr>
            </a:lvl1pPr>
            <a:lvl2pPr marL="520446" indent="-228488">
              <a:buClr>
                <a:schemeClr val="bg1"/>
              </a:buClr>
              <a:defRPr sz="2352"/>
            </a:lvl2pPr>
            <a:lvl3pPr marL="685465" indent="-165020">
              <a:buClr>
                <a:schemeClr val="bg1"/>
              </a:buClr>
              <a:tabLst/>
              <a:defRPr sz="1960"/>
            </a:lvl3pPr>
            <a:lvl4pPr marL="863178" indent="-177714">
              <a:buClr>
                <a:schemeClr val="bg1"/>
              </a:buClr>
              <a:defRPr/>
            </a:lvl4pPr>
            <a:lvl5pPr marL="1028197" indent="-16502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7825" y="1189178"/>
            <a:ext cx="5451832" cy="1943393"/>
          </a:xfrm>
        </p:spPr>
        <p:txBody>
          <a:bodyPr wrap="square">
            <a:spAutoFit/>
          </a:bodyPr>
          <a:lstStyle>
            <a:lvl1pPr marL="0" indent="0">
              <a:spcBef>
                <a:spcPts val="1200"/>
              </a:spcBef>
              <a:buClr>
                <a:schemeClr val="bg1"/>
              </a:buClr>
              <a:buFont typeface="Arial" pitchFamily="34" charset="0"/>
              <a:buChar char="•"/>
              <a:defRPr sz="3135">
                <a:gradFill>
                  <a:gsLst>
                    <a:gs pos="1250">
                      <a:schemeClr val="tx2"/>
                    </a:gs>
                    <a:gs pos="99000">
                      <a:schemeClr val="tx2"/>
                    </a:gs>
                  </a:gsLst>
                  <a:lin ang="5400000" scaled="0"/>
                </a:gradFill>
              </a:defRPr>
            </a:lvl1pPr>
            <a:lvl2pPr marL="520446" indent="-228488">
              <a:buClr>
                <a:schemeClr val="bg1"/>
              </a:buClr>
              <a:defRPr sz="2352"/>
            </a:lvl2pPr>
            <a:lvl3pPr marL="685465" indent="-165020">
              <a:buClr>
                <a:schemeClr val="bg1"/>
              </a:buClr>
              <a:tabLst/>
              <a:defRPr sz="1960"/>
            </a:lvl3pPr>
            <a:lvl4pPr marL="863178" indent="-177714">
              <a:buClr>
                <a:schemeClr val="bg1"/>
              </a:buClr>
              <a:defRPr/>
            </a:lvl4pPr>
            <a:lvl5pPr marL="1028197" indent="-16502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50" y="6609042"/>
            <a:ext cx="2360281" cy="253787"/>
          </a:xfrm>
          <a:prstGeom prst="rect">
            <a:avLst/>
          </a:prstGeom>
        </p:spPr>
        <p:txBody>
          <a:bodyPr wrap="square">
            <a:spAutoFit/>
          </a:bodyPr>
          <a:lstStyle/>
          <a:p>
            <a:pPr marL="0" marR="0" lvl="0" indent="0" algn="l" defTabSz="91391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5747" y="6364610"/>
            <a:ext cx="1064094" cy="404644"/>
          </a:xfrm>
          <a:prstGeom prst="rect">
            <a:avLst/>
          </a:prstGeom>
        </p:spPr>
      </p:pic>
    </p:spTree>
    <p:extLst>
      <p:ext uri="{BB962C8B-B14F-4D97-AF65-F5344CB8AC3E}">
        <p14:creationId xmlns:p14="http://schemas.microsoft.com/office/powerpoint/2010/main" val="768034461"/>
      </p:ext>
    </p:extLst>
  </p:cSld>
  <p:clrMapOvr>
    <a:masterClrMapping/>
  </p:clrMapOvr>
  <p:transition>
    <p:fade/>
  </p:transition>
</p:sldLayout>
</file>

<file path=ppt/slideLayouts/slideLayout936.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210917"/>
      </p:ext>
    </p:extLst>
  </p:cSld>
  <p:clrMapOvr>
    <a:masterClrMapping/>
  </p:clrMapOvr>
  <p:transition>
    <p:fade/>
  </p:transition>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grpSp>
        <p:nvGrpSpPr>
          <p:cNvPr id="12" name="Group 11"/>
          <p:cNvGrpSpPr/>
          <p:nvPr userDrawn="1"/>
        </p:nvGrpSpPr>
        <p:grpSpPr>
          <a:xfrm>
            <a:off x="6855222" y="5999452"/>
            <a:ext cx="5112616"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2"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15" y="1834504"/>
            <a:ext cx="5692795" cy="1022668"/>
          </a:xfrm>
          <a:prstGeom prst="rect">
            <a:avLst/>
          </a:prstGeom>
          <a:noFill/>
        </p:spPr>
        <p:txBody>
          <a:bodyPr wrap="non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7045" y="1834504"/>
            <a:ext cx="6273340" cy="1022069"/>
          </a:xfrm>
        </p:spPr>
        <p:txBody>
          <a:bodyPr lIns="182880" tIns="146304" rIns="182880" bIns="146304"/>
          <a:lstStyle>
            <a:lvl1pPr marL="0" indent="0">
              <a:buNone/>
              <a:defRPr sz="5293"/>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43" y="2599697"/>
            <a:ext cx="5659941" cy="1022998"/>
          </a:xfrm>
          <a:prstGeom prst="rect">
            <a:avLst/>
          </a:prstGeom>
          <a:noFill/>
        </p:spPr>
        <p:txBody>
          <a:bodyPr wrap="square" lIns="179238" tIns="143391" rIns="179238" bIns="143391" rtlCol="0">
            <a:spAutoFit/>
          </a:bodyPr>
          <a:lstStyle/>
          <a:p>
            <a:pPr algn="r">
              <a:lnSpc>
                <a:spcPct val="90000"/>
              </a:lnSpc>
              <a:spcAft>
                <a:spcPts val="588"/>
              </a:spcAft>
            </a:pPr>
            <a:r>
              <a:rPr lang="en-US" sz="5293"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7045" y="2599697"/>
            <a:ext cx="6273340" cy="1022998"/>
          </a:xfrm>
        </p:spPr>
        <p:txBody>
          <a:bodyPr lIns="182880" tIns="146304" rIns="182880" bIns="146304"/>
          <a:lstStyle>
            <a:lvl1pPr marL="0" indent="0">
              <a:buNone/>
              <a:defRPr sz="5293"/>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43" y="3378027"/>
            <a:ext cx="5659941" cy="1022998"/>
          </a:xfrm>
          <a:prstGeom prst="rect">
            <a:avLst/>
          </a:prstGeom>
          <a:noFill/>
        </p:spPr>
        <p:txBody>
          <a:bodyPr wrap="square" lIns="179238" tIns="143391" rIns="179238" bIns="143391" rtlCol="0">
            <a:spAutoFit/>
          </a:bodyPr>
          <a:lstStyle/>
          <a:p>
            <a:pPr algn="r">
              <a:lnSpc>
                <a:spcPct val="90000"/>
              </a:lnSpc>
              <a:spcAft>
                <a:spcPts val="588"/>
              </a:spcAft>
            </a:pPr>
            <a:r>
              <a:rPr lang="en-US" sz="5293"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7045" y="3378027"/>
            <a:ext cx="6273340" cy="1022998"/>
          </a:xfrm>
        </p:spPr>
        <p:txBody>
          <a:bodyPr lIns="182880" tIns="146304" rIns="182880" bIns="146304"/>
          <a:lstStyle>
            <a:lvl1pPr marL="0" indent="0">
              <a:buNone/>
              <a:defRPr sz="5293"/>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6004" y="4143220"/>
            <a:ext cx="6338060" cy="1022998"/>
          </a:xfrm>
          <a:prstGeom prst="rect">
            <a:avLst/>
          </a:prstGeom>
          <a:noFill/>
        </p:spPr>
        <p:txBody>
          <a:bodyPr wrap="non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474887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grpSp>
        <p:nvGrpSpPr>
          <p:cNvPr id="12" name="Group 11"/>
          <p:cNvGrpSpPr/>
          <p:nvPr userDrawn="1"/>
        </p:nvGrpSpPr>
        <p:grpSpPr>
          <a:xfrm>
            <a:off x="6855222" y="5999452"/>
            <a:ext cx="5112616"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2"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15" y="1834504"/>
            <a:ext cx="7867602" cy="1022998"/>
          </a:xfrm>
          <a:prstGeom prst="rect">
            <a:avLst/>
          </a:prstGeom>
          <a:noFill/>
        </p:spPr>
        <p:txBody>
          <a:bodyPr wrap="non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6003" y="2599697"/>
            <a:ext cx="5659941" cy="1022998"/>
          </a:xfrm>
          <a:prstGeom prst="rect">
            <a:avLst/>
          </a:prstGeom>
          <a:noFill/>
        </p:spPr>
        <p:txBody>
          <a:bodyPr wrap="square" lIns="179238" tIns="143391" rIns="179238" bIns="143391" rtlCol="0">
            <a:spAutoFit/>
          </a:bodyPr>
          <a:lstStyle/>
          <a:p>
            <a:pPr algn="l">
              <a:lnSpc>
                <a:spcPct val="90000"/>
              </a:lnSpc>
              <a:spcAft>
                <a:spcPts val="588"/>
              </a:spcAft>
            </a:pPr>
            <a:r>
              <a:rPr lang="en-US" sz="5293"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6003" y="3378027"/>
            <a:ext cx="5659941" cy="1022998"/>
          </a:xfrm>
          <a:prstGeom prst="rect">
            <a:avLst/>
          </a:prstGeom>
          <a:noFill/>
        </p:spPr>
        <p:txBody>
          <a:bodyPr wrap="square" lIns="179238" tIns="143391" rIns="179238" bIns="143391" rtlCol="0">
            <a:spAutoFit/>
          </a:bodyPr>
          <a:lstStyle/>
          <a:p>
            <a:pPr algn="l">
              <a:lnSpc>
                <a:spcPct val="90000"/>
              </a:lnSpc>
              <a:spcAft>
                <a:spcPts val="588"/>
              </a:spcAft>
            </a:pPr>
            <a:r>
              <a:rPr lang="en-US" sz="5293"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6004" y="4143220"/>
            <a:ext cx="6338060" cy="1022998"/>
          </a:xfrm>
          <a:prstGeom prst="rect">
            <a:avLst/>
          </a:prstGeom>
          <a:noFill/>
        </p:spPr>
        <p:txBody>
          <a:bodyPr wrap="none" lIns="179238" tIns="143391" rIns="179238" bIns="143391"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183917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sp>
        <p:nvSpPr>
          <p:cNvPr id="7" name="Text Placeholder 16"/>
          <p:cNvSpPr>
            <a:spLocks noGrp="1"/>
          </p:cNvSpPr>
          <p:nvPr>
            <p:ph type="body" sz="quarter" idx="13" hasCustomPrompt="1"/>
          </p:nvPr>
        </p:nvSpPr>
        <p:spPr>
          <a:xfrm>
            <a:off x="8337506" y="288560"/>
            <a:ext cx="3584765" cy="566950"/>
          </a:xfrm>
        </p:spPr>
        <p:txBody>
          <a:bodyPr lIns="182880" tIns="146304" rIns="182880" bIns="146304"/>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a:t>
            </a:r>
          </a:p>
        </p:txBody>
      </p:sp>
      <p:sp>
        <p:nvSpPr>
          <p:cNvPr id="8" name="Text Placeholder 16"/>
          <p:cNvSpPr>
            <a:spLocks noGrp="1"/>
          </p:cNvSpPr>
          <p:nvPr>
            <p:ph type="body" sz="quarter" idx="14" hasCustomPrompt="1"/>
          </p:nvPr>
        </p:nvSpPr>
        <p:spPr>
          <a:xfrm>
            <a:off x="269233" y="5997145"/>
            <a:ext cx="3584765" cy="566950"/>
          </a:xfrm>
        </p:spPr>
        <p:txBody>
          <a:bodyPr lIns="182880" tIns="146304" rIns="182880" bIns="146304" anchor="b"/>
          <a:lstStyle>
            <a:lvl1pPr marL="0" indent="0" algn="l">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Yammer hashtag</a:t>
            </a:r>
          </a:p>
        </p:txBody>
      </p:sp>
    </p:spTree>
    <p:extLst>
      <p:ext uri="{BB962C8B-B14F-4D97-AF65-F5344CB8AC3E}">
        <p14:creationId xmlns:p14="http://schemas.microsoft.com/office/powerpoint/2010/main" val="3782892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5314483"/>
      </p:ext>
    </p:extLst>
  </p:cSld>
  <p:clrMapOvr>
    <a:masterClrMapping/>
  </p:clrMapOvr>
  <p:transition>
    <p:fade/>
  </p:transition>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0" y="1189177"/>
            <a:ext cx="11652043" cy="2263268"/>
          </a:xfrm>
        </p:spPr>
        <p:txBody>
          <a:bodyPr>
            <a:spAutoFit/>
          </a:bodyPr>
          <a:lstStyle>
            <a:lvl1pPr marL="0" indent="0">
              <a:buNone/>
              <a:defRPr/>
            </a:lvl1pPr>
            <a:lvl2pPr marL="224051" indent="0">
              <a:buNone/>
              <a:defRPr/>
            </a:lvl2pPr>
            <a:lvl3pPr marL="448102" indent="0">
              <a:buNone/>
              <a:defRPr/>
            </a:lvl3pPr>
            <a:lvl4pPr marL="672153" indent="0">
              <a:buNone/>
              <a:defRPr/>
            </a:lvl4pPr>
            <a:lvl5pPr marL="8962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65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232" y="1187644"/>
            <a:ext cx="11652043" cy="2265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3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502" indent="0">
              <a:buFont typeface="Wingdings" panose="05000000000000000000" pitchFamily="2" charset="2"/>
              <a:buNone/>
              <a:defRPr sz="2352" b="0"/>
            </a:lvl2pPr>
            <a:lvl3pPr marL="441878" indent="0">
              <a:buFont typeface="Wingdings" panose="05000000000000000000" pitchFamily="2" charset="2"/>
              <a:buNone/>
              <a:tabLst/>
              <a:defRPr sz="2156" b="0"/>
            </a:lvl3pPr>
            <a:lvl4pPr marL="639478" indent="0">
              <a:buFont typeface="Wingdings" panose="05000000000000000000" pitchFamily="2" charset="2"/>
              <a:buNone/>
              <a:defRPr sz="2156" b="0"/>
            </a:lvl4pPr>
            <a:lvl5pPr marL="837079" indent="0">
              <a:buFont typeface="Wingdings" panose="05000000000000000000" pitchFamily="2" charset="2"/>
              <a:buNone/>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7644"/>
            <a:ext cx="5377147" cy="2428998"/>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878"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478"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7079"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114" marR="0" lvl="0" indent="-504114" algn="l" defTabSz="914180" rtl="0" eaLnBrk="1" fontAlgn="auto" latinLnBrk="0" hangingPunct="1">
              <a:lnSpc>
                <a:spcPct val="90000"/>
              </a:lnSpc>
              <a:spcBef>
                <a:spcPts val="1200"/>
              </a:spcBef>
              <a:spcAft>
                <a:spcPts val="0"/>
              </a:spcAft>
              <a:buClr>
                <a:schemeClr val="tx1"/>
              </a:buClr>
              <a:buSzPct val="90000"/>
              <a:tabLst/>
            </a:pPr>
            <a:r>
              <a:rPr lang="en-US"/>
              <a:t>Edit Master text styles</a:t>
            </a:r>
          </a:p>
          <a:p>
            <a:pPr marL="504114" marR="0" lvl="1" indent="-504114" algn="l" defTabSz="914180" rtl="0" eaLnBrk="1" fontAlgn="auto" latinLnBrk="0" hangingPunct="1">
              <a:lnSpc>
                <a:spcPct val="90000"/>
              </a:lnSpc>
              <a:spcBef>
                <a:spcPts val="1200"/>
              </a:spcBef>
              <a:spcAft>
                <a:spcPts val="0"/>
              </a:spcAft>
              <a:buClr>
                <a:schemeClr val="tx1"/>
              </a:buClr>
              <a:buSzPct val="90000"/>
              <a:tabLst/>
            </a:pPr>
            <a:r>
              <a:rPr lang="en-US"/>
              <a:t>Second level</a:t>
            </a:r>
          </a:p>
          <a:p>
            <a:pPr marL="504114" marR="0" lvl="2" indent="-504114" algn="l" defTabSz="914180" rtl="0" eaLnBrk="1" fontAlgn="auto" latinLnBrk="0" hangingPunct="1">
              <a:lnSpc>
                <a:spcPct val="90000"/>
              </a:lnSpc>
              <a:spcBef>
                <a:spcPts val="1200"/>
              </a:spcBef>
              <a:spcAft>
                <a:spcPts val="0"/>
              </a:spcAft>
              <a:buClr>
                <a:schemeClr val="tx1"/>
              </a:buClr>
              <a:buSzPct val="90000"/>
              <a:tabLst/>
            </a:pPr>
            <a:r>
              <a:rPr lang="en-US"/>
              <a:t>Third level</a:t>
            </a:r>
          </a:p>
          <a:p>
            <a:pPr marL="504114" marR="0" lvl="3" indent="-504114" algn="l" defTabSz="914180" rtl="0" eaLnBrk="1" fontAlgn="auto" latinLnBrk="0" hangingPunct="1">
              <a:lnSpc>
                <a:spcPct val="90000"/>
              </a:lnSpc>
              <a:spcBef>
                <a:spcPts val="1200"/>
              </a:spcBef>
              <a:spcAft>
                <a:spcPts val="0"/>
              </a:spcAft>
              <a:buClr>
                <a:schemeClr val="tx1"/>
              </a:buClr>
              <a:buSzPct val="90000"/>
              <a:tabLst/>
            </a:pPr>
            <a:r>
              <a:rPr lang="en-US"/>
              <a:t>Fourth level</a:t>
            </a:r>
          </a:p>
          <a:p>
            <a:pPr marL="504114" marR="0" lvl="4" indent="-504114" algn="l" defTabSz="914180"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0872" y="6566898"/>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4848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227163" indent="-227163">
              <a:spcBef>
                <a:spcPts val="1200"/>
              </a:spcBef>
              <a:buClr>
                <a:schemeClr val="tx1"/>
              </a:buClr>
              <a:buFont typeface="Wingdings" panose="05000000000000000000" pitchFamily="2" charset="2"/>
              <a:buChar char=""/>
              <a:defRPr sz="2940" b="0">
                <a:latin typeface="+mn-lt"/>
              </a:defRPr>
            </a:lvl1pPr>
            <a:lvl2pPr marL="418540" indent="-168038">
              <a:buFont typeface="Wingdings" panose="05000000000000000000" pitchFamily="2" charset="2"/>
              <a:buChar char=""/>
              <a:defRPr sz="2352" b="0"/>
            </a:lvl2pPr>
            <a:lvl3pPr marL="627032" indent="-185154">
              <a:buFont typeface="Wingdings" panose="05000000000000000000" pitchFamily="2" charset="2"/>
              <a:buChar char=""/>
              <a:tabLst/>
              <a:defRPr sz="2156" b="0"/>
            </a:lvl3pPr>
            <a:lvl4pPr marL="812184" indent="-172706">
              <a:buFont typeface="Wingdings" panose="05000000000000000000" pitchFamily="2" charset="2"/>
              <a:buChar char=""/>
              <a:defRPr sz="2156" b="0"/>
            </a:lvl4pPr>
            <a:lvl5pPr marL="1003562" indent="-166483">
              <a:buFont typeface="Wingdings" panose="05000000000000000000" pitchFamily="2" charset="2"/>
              <a:buChar char=""/>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7644"/>
            <a:ext cx="5377147" cy="2428998"/>
          </a:xfrm>
        </p:spPr>
        <p:txBody>
          <a:bodyPr wrap="square">
            <a:spAutoFit/>
          </a:bodyPr>
          <a:lstStyle>
            <a:lvl1pPr marL="281620" indent="-281620">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78" indent="-336076">
              <a:defRPr lang="en-US" sz="2352" b="0" kern="1200" spc="0" baseline="0" dirty="0">
                <a:gradFill>
                  <a:gsLst>
                    <a:gs pos="1250">
                      <a:schemeClr val="tx1"/>
                    </a:gs>
                    <a:gs pos="100000">
                      <a:schemeClr val="tx1"/>
                    </a:gs>
                  </a:gsLst>
                  <a:lin ang="5400000" scaled="0"/>
                </a:gradFill>
                <a:latin typeface="+mn-lt"/>
                <a:ea typeface="+mn-ea"/>
                <a:cs typeface="+mn-cs"/>
              </a:defRPr>
            </a:lvl2pPr>
            <a:lvl3pPr marL="777954" indent="-336076">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554" indent="-336076">
              <a:defRPr lang="en-US" sz="2156" b="0" kern="1200" spc="0" baseline="0" dirty="0">
                <a:gradFill>
                  <a:gsLst>
                    <a:gs pos="1250">
                      <a:schemeClr val="tx1"/>
                    </a:gs>
                    <a:gs pos="100000">
                      <a:schemeClr val="tx1"/>
                    </a:gs>
                  </a:gsLst>
                  <a:lin ang="5400000" scaled="0"/>
                </a:gradFill>
                <a:latin typeface="+mn-lt"/>
                <a:ea typeface="+mn-ea"/>
                <a:cs typeface="+mn-cs"/>
              </a:defRPr>
            </a:lvl4pPr>
            <a:lvl5pPr marL="1173155" indent="-336076">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63" marR="0" lvl="0"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3" marR="0" lvl="1"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3" marR="0" lvl="2"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3" marR="0" lvl="3"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3" marR="0" lvl="4"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0872" y="6566898"/>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441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29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8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0872" y="6566898"/>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219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0872" y="6566898"/>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0566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0872" y="6566898"/>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661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0872" y="6566898"/>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8617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686648"/>
            <a:ext cx="4794624"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2961" y="0"/>
            <a:ext cx="6855864"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387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3257472"/>
      </p:ext>
    </p:extLst>
  </p:cSld>
  <p:clrMapOvr>
    <a:masterClrMapping/>
  </p:clrMapOvr>
  <p:transition>
    <p:fade/>
  </p:transition>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0872" y="6566898"/>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6046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2" y="6566898"/>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09531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507" y="2291365"/>
            <a:ext cx="1024711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215" y="4403248"/>
            <a:ext cx="10930396" cy="2163685"/>
          </a:xfrm>
          <a:prstGeom prst="rect">
            <a:avLst/>
          </a:prstGeom>
          <a:noFill/>
        </p:spPr>
        <p:txBody>
          <a:bodyPr wrap="none" lIns="179238" tIns="143391" rIns="179238" bIns="143391" rtlCol="0" anchor="ctr">
            <a:spAutoFit/>
          </a:bodyPr>
          <a:lstStyle/>
          <a:p>
            <a:pPr algn="ctr">
              <a:lnSpc>
                <a:spcPct val="90000"/>
              </a:lnSpc>
              <a:spcBef>
                <a:spcPts val="1176"/>
              </a:spcBef>
              <a:spcAft>
                <a:spcPts val="588"/>
              </a:spcAft>
            </a:pPr>
            <a:r>
              <a:rPr lang="en-US" sz="2156" dirty="0">
                <a:gradFill>
                  <a:gsLst>
                    <a:gs pos="2917">
                      <a:schemeClr val="tx1"/>
                    </a:gs>
                    <a:gs pos="30000">
                      <a:schemeClr val="tx1"/>
                    </a:gs>
                  </a:gsLst>
                  <a:lin ang="5400000" scaled="0"/>
                </a:gradFill>
              </a:rPr>
              <a:t>Microsoft Ready content is </a:t>
            </a:r>
            <a:r>
              <a:rPr lang="en-US" sz="215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6"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6"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6"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997422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225225"/>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668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099190"/>
            <a:ext cx="4480957"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spTree>
    <p:extLst>
      <p:ext uri="{BB962C8B-B14F-4D97-AF65-F5344CB8AC3E}">
        <p14:creationId xmlns:p14="http://schemas.microsoft.com/office/powerpoint/2010/main" val="3909238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81486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2084174"/>
            <a:ext cx="11650488" cy="1796217"/>
          </a:xfrm>
          <a:noFill/>
        </p:spPr>
        <p:txBody>
          <a:bodyPr tIns="91432" bIns="91432" anchor="t" anchorCtr="0"/>
          <a:lstStyle>
            <a:lvl1pPr algn="l" defTabSz="913919" rtl="0" eaLnBrk="1" latinLnBrk="0" hangingPunct="1">
              <a:lnSpc>
                <a:spcPct val="90000"/>
              </a:lnSpc>
              <a:spcBef>
                <a:spcPct val="0"/>
              </a:spcBef>
              <a:buNone/>
              <a:defRPr lang="en-US" sz="859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307974" y="6518367"/>
            <a:ext cx="34494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70531407"/>
      </p:ext>
    </p:extLst>
  </p:cSld>
  <p:clrMapOvr>
    <a:masterClrMapping/>
  </p:clrMapOvr>
  <p:transition>
    <p:fade/>
  </p:transition>
</p:sldLayout>
</file>

<file path=ppt/slideLayouts/slideLayout9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3603" y="3602038"/>
            <a:ext cx="9141619" cy="513510"/>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180">
              <a:defRPr/>
            </a:pPr>
            <a:fld id="{C4386538-2E69-4F47-8716-6551DF6A8AE0}" type="datetimeFigureOut">
              <a:rPr lang="en-US" sz="1764" smtClean="0">
                <a:solidFill>
                  <a:srgbClr val="353535"/>
                </a:solidFill>
              </a:rPr>
              <a:pPr defTabSz="914180">
                <a:defRPr/>
              </a:pPr>
              <a:t>8/9/2017</a:t>
            </a:fld>
            <a:endParaRPr lang="en-US" sz="1764">
              <a:solidFill>
                <a:srgbClr val="353535"/>
              </a:solidFill>
            </a:endParaRPr>
          </a:p>
        </p:txBody>
      </p:sp>
      <p:sp>
        <p:nvSpPr>
          <p:cNvPr id="5" name="Footer Placeholder 4"/>
          <p:cNvSpPr>
            <a:spLocks noGrp="1"/>
          </p:cNvSpPr>
          <p:nvPr>
            <p:ph type="ftr" sz="quarter" idx="11"/>
          </p:nvPr>
        </p:nvSpPr>
        <p:spPr/>
        <p:txBody>
          <a:bodyPr/>
          <a:lstStyle/>
          <a:p>
            <a:pPr defTabSz="914180">
              <a:defRPr/>
            </a:pPr>
            <a:endParaRPr lang="en-US" sz="1764">
              <a:solidFill>
                <a:srgbClr val="353535"/>
              </a:solidFill>
            </a:endParaRPr>
          </a:p>
        </p:txBody>
      </p:sp>
      <p:sp>
        <p:nvSpPr>
          <p:cNvPr id="6" name="Slide Number Placeholder 5"/>
          <p:cNvSpPr>
            <a:spLocks noGrp="1"/>
          </p:cNvSpPr>
          <p:nvPr>
            <p:ph type="sldNum" sz="quarter" idx="12"/>
          </p:nvPr>
        </p:nvSpPr>
        <p:spPr/>
        <p:txBody>
          <a:bodyPr/>
          <a:lstStyle/>
          <a:p>
            <a:pPr defTabSz="914180">
              <a:defRPr/>
            </a:pPr>
            <a:fld id="{F6B1569F-8D63-43C5-A450-43FE25314139}" type="slidenum">
              <a:rPr lang="en-US" sz="1764" smtClean="0">
                <a:solidFill>
                  <a:srgbClr val="353535"/>
                </a:solidFill>
              </a:rPr>
              <a:pPr defTabSz="914180">
                <a:defRPr/>
              </a:pPr>
              <a:t>‹#›</a:t>
            </a:fld>
            <a:endParaRPr lang="en-US" sz="1764">
              <a:solidFill>
                <a:srgbClr val="353535"/>
              </a:solidFill>
            </a:endParaRPr>
          </a:p>
        </p:txBody>
      </p:sp>
    </p:spTree>
    <p:extLst>
      <p:ext uri="{BB962C8B-B14F-4D97-AF65-F5344CB8AC3E}">
        <p14:creationId xmlns:p14="http://schemas.microsoft.com/office/powerpoint/2010/main" val="384955634"/>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5462884"/>
          </a:xfrm>
          <a:prstGeom prst="rect">
            <a:avLst/>
          </a:prstGeom>
        </p:spPr>
      </p:pic>
      <p:sp>
        <p:nvSpPr>
          <p:cNvPr id="8" name="Rectangle 7"/>
          <p:cNvSpPr/>
          <p:nvPr userDrawn="1"/>
        </p:nvSpPr>
        <p:spPr bwMode="auto">
          <a:xfrm>
            <a:off x="1648" y="4863467"/>
            <a:ext cx="12187177"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516" y="5253375"/>
            <a:ext cx="2595878"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515" y="470066"/>
            <a:ext cx="1422932"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7845" y="4863467"/>
            <a:ext cx="4590980" cy="1994533"/>
          </a:xfrm>
          <a:prstGeom prst="rect">
            <a:avLst/>
          </a:prstGeom>
        </p:spPr>
      </p:pic>
    </p:spTree>
    <p:extLst>
      <p:ext uri="{BB962C8B-B14F-4D97-AF65-F5344CB8AC3E}">
        <p14:creationId xmlns:p14="http://schemas.microsoft.com/office/powerpoint/2010/main" val="348711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515" y="470067"/>
            <a:ext cx="1422932"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7845" y="4985515"/>
            <a:ext cx="4590980" cy="1872486"/>
          </a:xfrm>
          <a:prstGeom prst="rect">
            <a:avLst/>
          </a:prstGeom>
        </p:spPr>
      </p:pic>
      <p:sp>
        <p:nvSpPr>
          <p:cNvPr id="8" name="Text Placeholder 3"/>
          <p:cNvSpPr>
            <a:spLocks noGrp="1"/>
          </p:cNvSpPr>
          <p:nvPr>
            <p:ph type="body" sz="quarter" idx="15" hasCustomPrompt="1"/>
          </p:nvPr>
        </p:nvSpPr>
        <p:spPr>
          <a:xfrm>
            <a:off x="9231083" y="291069"/>
            <a:ext cx="2688574" cy="452654"/>
          </a:xfrm>
        </p:spPr>
        <p:txBody>
          <a:bodyPr/>
          <a:lstStyle>
            <a:lvl1pPr marL="0" marR="0" indent="0" algn="r" defTabSz="914180" rtl="0" eaLnBrk="1" fontAlgn="auto" latinLnBrk="0" hangingPunct="1">
              <a:lnSpc>
                <a:spcPct val="90000"/>
              </a:lnSpc>
              <a:spcBef>
                <a:spcPct val="20000"/>
              </a:spcBef>
              <a:spcAft>
                <a:spcPts val="0"/>
              </a:spcAft>
              <a:buClrTx/>
              <a:buSzPct val="90000"/>
              <a:buFont typeface="Arial" pitchFamily="34" charset="0"/>
              <a:buNone/>
              <a:tabLst/>
              <a:defRPr lang="en-US" sz="196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08" y="5923422"/>
            <a:ext cx="1601562" cy="651821"/>
          </a:xfrm>
          <a:prstGeom prst="rect">
            <a:avLst/>
          </a:prstGeom>
        </p:spPr>
        <p:txBody>
          <a:bodyPr wrap="none" lIns="179238" tIns="143391" rIns="179238" bIns="143391">
            <a:spAutoFit/>
          </a:bodyPr>
          <a:lstStyle/>
          <a:p>
            <a:r>
              <a:rPr lang="en-US" sz="2352" dirty="0">
                <a:gradFill>
                  <a:gsLst>
                    <a:gs pos="2597">
                      <a:schemeClr val="tx1"/>
                    </a:gs>
                    <a:gs pos="18182">
                      <a:schemeClr val="tx1"/>
                    </a:gs>
                  </a:gsLst>
                  <a:lin ang="5400000" scaled="1"/>
                </a:gradFill>
              </a:rPr>
              <a:t>#</a:t>
            </a:r>
            <a:r>
              <a:rPr lang="en-US" sz="2352" dirty="0" err="1">
                <a:gradFill>
                  <a:gsLst>
                    <a:gs pos="2597">
                      <a:schemeClr val="tx1"/>
                    </a:gs>
                    <a:gs pos="18182">
                      <a:schemeClr val="tx1"/>
                    </a:gs>
                  </a:gsLst>
                  <a:lin ang="5400000" scaled="1"/>
                </a:gradFill>
              </a:rPr>
              <a:t>MSBuild</a:t>
            </a:r>
            <a:endParaRPr lang="en-US" sz="2352"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791352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5437413"/>
      </p:ext>
    </p:extLst>
  </p:cSld>
  <p:clrMapOvr>
    <a:masterClrMapping/>
  </p:clrMapOvr>
  <p:transition>
    <p:fade/>
  </p:transition>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0" y="1189177"/>
            <a:ext cx="11652043" cy="2263268"/>
          </a:xfrm>
        </p:spPr>
        <p:txBody>
          <a:bodyPr>
            <a:spAutoFit/>
          </a:bodyPr>
          <a:lstStyle>
            <a:lvl1pPr marL="0" indent="0">
              <a:buNone/>
              <a:defRPr/>
            </a:lvl1pPr>
            <a:lvl2pPr marL="224051" indent="0">
              <a:buNone/>
              <a:defRPr/>
            </a:lvl2pPr>
            <a:lvl3pPr marL="448102" indent="0">
              <a:buNone/>
              <a:defRPr/>
            </a:lvl3pPr>
            <a:lvl4pPr marL="672153" indent="0">
              <a:buNone/>
              <a:defRPr/>
            </a:lvl4pPr>
            <a:lvl5pPr marL="8962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31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232" y="1187644"/>
            <a:ext cx="11652043" cy="2265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47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502" indent="0">
              <a:buFont typeface="Wingdings" panose="05000000000000000000" pitchFamily="2" charset="2"/>
              <a:buNone/>
              <a:defRPr sz="2352" b="0"/>
            </a:lvl2pPr>
            <a:lvl3pPr marL="441878" indent="0">
              <a:buFont typeface="Wingdings" panose="05000000000000000000" pitchFamily="2" charset="2"/>
              <a:buNone/>
              <a:tabLst/>
              <a:defRPr sz="2156" b="0"/>
            </a:lvl3pPr>
            <a:lvl4pPr marL="639478" indent="0">
              <a:buFont typeface="Wingdings" panose="05000000000000000000" pitchFamily="2" charset="2"/>
              <a:buNone/>
              <a:defRPr sz="2156" b="0"/>
            </a:lvl4pPr>
            <a:lvl5pPr marL="837079" indent="0">
              <a:buFont typeface="Wingdings" panose="05000000000000000000" pitchFamily="2" charset="2"/>
              <a:buNone/>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7644"/>
            <a:ext cx="5377147" cy="2428998"/>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878"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478"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7079"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114" marR="0" lvl="0" indent="-504114" algn="l" defTabSz="914180" rtl="0" eaLnBrk="1" fontAlgn="auto" latinLnBrk="0" hangingPunct="1">
              <a:lnSpc>
                <a:spcPct val="90000"/>
              </a:lnSpc>
              <a:spcBef>
                <a:spcPts val="1200"/>
              </a:spcBef>
              <a:spcAft>
                <a:spcPts val="0"/>
              </a:spcAft>
              <a:buClr>
                <a:schemeClr val="tx1"/>
              </a:buClr>
              <a:buSzPct val="90000"/>
              <a:tabLst/>
            </a:pPr>
            <a:r>
              <a:rPr lang="en-US"/>
              <a:t>Edit Master text styles</a:t>
            </a:r>
          </a:p>
          <a:p>
            <a:pPr marL="504114" marR="0" lvl="1" indent="-504114" algn="l" defTabSz="914180" rtl="0" eaLnBrk="1" fontAlgn="auto" latinLnBrk="0" hangingPunct="1">
              <a:lnSpc>
                <a:spcPct val="90000"/>
              </a:lnSpc>
              <a:spcBef>
                <a:spcPts val="1200"/>
              </a:spcBef>
              <a:spcAft>
                <a:spcPts val="0"/>
              </a:spcAft>
              <a:buClr>
                <a:schemeClr val="tx1"/>
              </a:buClr>
              <a:buSzPct val="90000"/>
              <a:tabLst/>
            </a:pPr>
            <a:r>
              <a:rPr lang="en-US"/>
              <a:t>Second level</a:t>
            </a:r>
          </a:p>
          <a:p>
            <a:pPr marL="504114" marR="0" lvl="2" indent="-504114" algn="l" defTabSz="914180" rtl="0" eaLnBrk="1" fontAlgn="auto" latinLnBrk="0" hangingPunct="1">
              <a:lnSpc>
                <a:spcPct val="90000"/>
              </a:lnSpc>
              <a:spcBef>
                <a:spcPts val="1200"/>
              </a:spcBef>
              <a:spcAft>
                <a:spcPts val="0"/>
              </a:spcAft>
              <a:buClr>
                <a:schemeClr val="tx1"/>
              </a:buClr>
              <a:buSzPct val="90000"/>
              <a:tabLst/>
            </a:pPr>
            <a:r>
              <a:rPr lang="en-US"/>
              <a:t>Third level</a:t>
            </a:r>
          </a:p>
          <a:p>
            <a:pPr marL="504114" marR="0" lvl="3" indent="-504114" algn="l" defTabSz="914180" rtl="0" eaLnBrk="1" fontAlgn="auto" latinLnBrk="0" hangingPunct="1">
              <a:lnSpc>
                <a:spcPct val="90000"/>
              </a:lnSpc>
              <a:spcBef>
                <a:spcPts val="1200"/>
              </a:spcBef>
              <a:spcAft>
                <a:spcPts val="0"/>
              </a:spcAft>
              <a:buClr>
                <a:schemeClr val="tx1"/>
              </a:buClr>
              <a:buSzPct val="90000"/>
              <a:tabLst/>
            </a:pPr>
            <a:r>
              <a:rPr lang="en-US"/>
              <a:t>Fourth level</a:t>
            </a:r>
          </a:p>
          <a:p>
            <a:pPr marL="504114" marR="0" lvl="4" indent="-504114" algn="l" defTabSz="914180"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918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227163" indent="-227163">
              <a:spcBef>
                <a:spcPts val="1200"/>
              </a:spcBef>
              <a:buClr>
                <a:schemeClr val="tx1"/>
              </a:buClr>
              <a:buFont typeface="Wingdings" panose="05000000000000000000" pitchFamily="2" charset="2"/>
              <a:buChar char=""/>
              <a:defRPr sz="2940" b="0">
                <a:latin typeface="+mn-lt"/>
              </a:defRPr>
            </a:lvl1pPr>
            <a:lvl2pPr marL="418540" indent="-168038">
              <a:buFont typeface="Wingdings" panose="05000000000000000000" pitchFamily="2" charset="2"/>
              <a:buChar char=""/>
              <a:defRPr sz="2352" b="0"/>
            </a:lvl2pPr>
            <a:lvl3pPr marL="627032" indent="-185154">
              <a:buFont typeface="Wingdings" panose="05000000000000000000" pitchFamily="2" charset="2"/>
              <a:buChar char=""/>
              <a:tabLst/>
              <a:defRPr sz="2156" b="0"/>
            </a:lvl3pPr>
            <a:lvl4pPr marL="812184" indent="-172706">
              <a:buFont typeface="Wingdings" panose="05000000000000000000" pitchFamily="2" charset="2"/>
              <a:buChar char=""/>
              <a:defRPr sz="2156" b="0"/>
            </a:lvl4pPr>
            <a:lvl5pPr marL="1003562" indent="-166483">
              <a:buFont typeface="Wingdings" panose="05000000000000000000" pitchFamily="2" charset="2"/>
              <a:buChar char=""/>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7644"/>
            <a:ext cx="5377147" cy="2428998"/>
          </a:xfrm>
        </p:spPr>
        <p:txBody>
          <a:bodyPr wrap="square">
            <a:spAutoFit/>
          </a:bodyPr>
          <a:lstStyle>
            <a:lvl1pPr marL="281620" indent="-281620">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78" indent="-336076">
              <a:defRPr lang="en-US" sz="2352" b="0" kern="1200" spc="0" baseline="0" dirty="0">
                <a:gradFill>
                  <a:gsLst>
                    <a:gs pos="1250">
                      <a:schemeClr val="tx1"/>
                    </a:gs>
                    <a:gs pos="100000">
                      <a:schemeClr val="tx1"/>
                    </a:gs>
                  </a:gsLst>
                  <a:lin ang="5400000" scaled="0"/>
                </a:gradFill>
                <a:latin typeface="+mn-lt"/>
                <a:ea typeface="+mn-ea"/>
                <a:cs typeface="+mn-cs"/>
              </a:defRPr>
            </a:lvl2pPr>
            <a:lvl3pPr marL="777954" indent="-336076">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554" indent="-336076">
              <a:defRPr lang="en-US" sz="2156" b="0" kern="1200" spc="0" baseline="0" dirty="0">
                <a:gradFill>
                  <a:gsLst>
                    <a:gs pos="1250">
                      <a:schemeClr val="tx1"/>
                    </a:gs>
                    <a:gs pos="100000">
                      <a:schemeClr val="tx1"/>
                    </a:gs>
                  </a:gsLst>
                  <a:lin ang="5400000" scaled="0"/>
                </a:gradFill>
                <a:latin typeface="+mn-lt"/>
                <a:ea typeface="+mn-ea"/>
                <a:cs typeface="+mn-cs"/>
              </a:defRPr>
            </a:lvl4pPr>
            <a:lvl5pPr marL="1173155" indent="-336076">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63" marR="0" lvl="0"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3" marR="0" lvl="1"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3" marR="0" lvl="2"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3" marR="0" lvl="3"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3" marR="0" lvl="4"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80060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751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8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2314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05436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538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586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686648"/>
            <a:ext cx="4794624"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2961" y="0"/>
            <a:ext cx="6855864"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5757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27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a:stretch>
            <a:fillRect/>
          </a:stretch>
        </p:blipFill>
        <p:spPr>
          <a:xfrm>
            <a:off x="1" y="1009"/>
            <a:ext cx="12188823" cy="6855982"/>
          </a:xfrm>
          <a:prstGeom prst="rect">
            <a:avLst/>
          </a:prstGeom>
        </p:spPr>
      </p:pic>
    </p:spTree>
    <p:extLst>
      <p:ext uri="{BB962C8B-B14F-4D97-AF65-F5344CB8AC3E}">
        <p14:creationId xmlns:p14="http://schemas.microsoft.com/office/powerpoint/2010/main" val="328662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844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225225"/>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954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099190"/>
            <a:ext cx="4480957"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515" y="470067"/>
            <a:ext cx="1422932" cy="304828"/>
          </a:xfrm>
          <a:prstGeom prst="rect">
            <a:avLst/>
          </a:prstGeom>
        </p:spPr>
      </p:pic>
    </p:spTree>
    <p:extLst>
      <p:ext uri="{BB962C8B-B14F-4D97-AF65-F5344CB8AC3E}">
        <p14:creationId xmlns:p14="http://schemas.microsoft.com/office/powerpoint/2010/main" val="2469614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22786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6.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1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theme" Target="../theme/theme10.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image" Target="../media/image77.png"/><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theme" Target="../theme/theme11.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34" Type="http://schemas.openxmlformats.org/officeDocument/2006/relationships/image" Target="../media/image90.png"/><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image" Target="../media/image89.png"/><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theme" Target="../theme/theme12.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34" Type="http://schemas.openxmlformats.org/officeDocument/2006/relationships/image" Target="../media/image90.png"/><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image" Target="../media/image89.png"/><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theme" Target="../theme/theme13.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34" Type="http://schemas.openxmlformats.org/officeDocument/2006/relationships/slideLayout" Target="../slideLayouts/slideLayout354.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36" Type="http://schemas.openxmlformats.org/officeDocument/2006/relationships/image" Target="../media/image10.png"/><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10" Type="http://schemas.openxmlformats.org/officeDocument/2006/relationships/slideLayout" Target="../slideLayouts/slideLayout364.xml"/><Relationship Id="rId19" Type="http://schemas.openxmlformats.org/officeDocument/2006/relationships/theme" Target="../theme/theme15.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18" Type="http://schemas.openxmlformats.org/officeDocument/2006/relationships/slideLayout" Target="../slideLayouts/slideLayout390.xml"/><Relationship Id="rId3" Type="http://schemas.openxmlformats.org/officeDocument/2006/relationships/slideLayout" Target="../slideLayouts/slideLayout375.xml"/><Relationship Id="rId21" Type="http://schemas.openxmlformats.org/officeDocument/2006/relationships/slideLayout" Target="../slideLayouts/slideLayout393.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17" Type="http://schemas.openxmlformats.org/officeDocument/2006/relationships/slideLayout" Target="../slideLayouts/slideLayout389.xml"/><Relationship Id="rId2" Type="http://schemas.openxmlformats.org/officeDocument/2006/relationships/slideLayout" Target="../slideLayouts/slideLayout374.xml"/><Relationship Id="rId16" Type="http://schemas.openxmlformats.org/officeDocument/2006/relationships/slideLayout" Target="../slideLayouts/slideLayout388.xml"/><Relationship Id="rId20" Type="http://schemas.openxmlformats.org/officeDocument/2006/relationships/slideLayout" Target="../slideLayouts/slideLayout392.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5" Type="http://schemas.openxmlformats.org/officeDocument/2006/relationships/slideLayout" Target="../slideLayouts/slideLayout387.xml"/><Relationship Id="rId23" Type="http://schemas.openxmlformats.org/officeDocument/2006/relationships/image" Target="../media/image10.png"/><Relationship Id="rId10" Type="http://schemas.openxmlformats.org/officeDocument/2006/relationships/slideLayout" Target="../slideLayouts/slideLayout382.xml"/><Relationship Id="rId19" Type="http://schemas.openxmlformats.org/officeDocument/2006/relationships/slideLayout" Target="../slideLayouts/slideLayout391.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slideLayout" Target="../slideLayouts/slideLayout386.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26" Type="http://schemas.openxmlformats.org/officeDocument/2006/relationships/slideLayout" Target="../slideLayouts/slideLayout419.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34" Type="http://schemas.openxmlformats.org/officeDocument/2006/relationships/image" Target="../media/image89.png"/><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slideLayout" Target="../slideLayouts/slideLayout418.xml"/><Relationship Id="rId33" Type="http://schemas.openxmlformats.org/officeDocument/2006/relationships/theme" Target="../theme/theme17.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29" Type="http://schemas.openxmlformats.org/officeDocument/2006/relationships/slideLayout" Target="../slideLayouts/slideLayout422.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32" Type="http://schemas.openxmlformats.org/officeDocument/2006/relationships/slideLayout" Target="../slideLayouts/slideLayout425.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28" Type="http://schemas.openxmlformats.org/officeDocument/2006/relationships/slideLayout" Target="../slideLayouts/slideLayout421.xml"/><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31" Type="http://schemas.openxmlformats.org/officeDocument/2006/relationships/slideLayout" Target="../slideLayouts/slideLayout424.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slideLayout" Target="../slideLayouts/slideLayout415.xml"/><Relationship Id="rId27" Type="http://schemas.openxmlformats.org/officeDocument/2006/relationships/slideLayout" Target="../slideLayouts/slideLayout420.xml"/><Relationship Id="rId30" Type="http://schemas.openxmlformats.org/officeDocument/2006/relationships/slideLayout" Target="../slideLayouts/slideLayout423.xml"/><Relationship Id="rId35" Type="http://schemas.openxmlformats.org/officeDocument/2006/relationships/image" Target="../media/image9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26" Type="http://schemas.openxmlformats.org/officeDocument/2006/relationships/slideLayout" Target="../slideLayouts/slideLayout451.xml"/><Relationship Id="rId3" Type="http://schemas.openxmlformats.org/officeDocument/2006/relationships/slideLayout" Target="../slideLayouts/slideLayout428.xml"/><Relationship Id="rId21" Type="http://schemas.openxmlformats.org/officeDocument/2006/relationships/slideLayout" Target="../slideLayouts/slideLayout446.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5" Type="http://schemas.openxmlformats.org/officeDocument/2006/relationships/slideLayout" Target="../slideLayouts/slideLayout450.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20" Type="http://schemas.openxmlformats.org/officeDocument/2006/relationships/slideLayout" Target="../slideLayouts/slideLayout445.xml"/><Relationship Id="rId29" Type="http://schemas.openxmlformats.org/officeDocument/2006/relationships/theme" Target="../theme/theme18.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24" Type="http://schemas.openxmlformats.org/officeDocument/2006/relationships/slideLayout" Target="../slideLayouts/slideLayout449.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23" Type="http://schemas.openxmlformats.org/officeDocument/2006/relationships/slideLayout" Target="../slideLayouts/slideLayout448.xml"/><Relationship Id="rId28" Type="http://schemas.openxmlformats.org/officeDocument/2006/relationships/slideLayout" Target="../slideLayouts/slideLayout453.xml"/><Relationship Id="rId10" Type="http://schemas.openxmlformats.org/officeDocument/2006/relationships/slideLayout" Target="../slideLayouts/slideLayout435.xml"/><Relationship Id="rId19" Type="http://schemas.openxmlformats.org/officeDocument/2006/relationships/slideLayout" Target="../slideLayouts/slideLayout444.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 Id="rId22" Type="http://schemas.openxmlformats.org/officeDocument/2006/relationships/slideLayout" Target="../slideLayouts/slideLayout447.xml"/><Relationship Id="rId27" Type="http://schemas.openxmlformats.org/officeDocument/2006/relationships/slideLayout" Target="../slideLayouts/slideLayout452.xml"/><Relationship Id="rId30" Type="http://schemas.openxmlformats.org/officeDocument/2006/relationships/image" Target="../media/image1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29" Type="http://schemas.openxmlformats.org/officeDocument/2006/relationships/slideLayout" Target="../slideLayouts/slideLayout482.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slideLayout" Target="../slideLayouts/slideLayout481.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31" Type="http://schemas.openxmlformats.org/officeDocument/2006/relationships/image" Target="../media/image10.png"/><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90.xml"/><Relationship Id="rId13" Type="http://schemas.openxmlformats.org/officeDocument/2006/relationships/slideLayout" Target="../slideLayouts/slideLayout495.xml"/><Relationship Id="rId18" Type="http://schemas.openxmlformats.org/officeDocument/2006/relationships/slideLayout" Target="../slideLayouts/slideLayout500.xml"/><Relationship Id="rId26" Type="http://schemas.openxmlformats.org/officeDocument/2006/relationships/theme" Target="../theme/theme20.xml"/><Relationship Id="rId3" Type="http://schemas.openxmlformats.org/officeDocument/2006/relationships/slideLayout" Target="../slideLayouts/slideLayout485.xml"/><Relationship Id="rId21" Type="http://schemas.openxmlformats.org/officeDocument/2006/relationships/slideLayout" Target="../slideLayouts/slideLayout503.xml"/><Relationship Id="rId7" Type="http://schemas.openxmlformats.org/officeDocument/2006/relationships/slideLayout" Target="../slideLayouts/slideLayout489.xml"/><Relationship Id="rId12" Type="http://schemas.openxmlformats.org/officeDocument/2006/relationships/slideLayout" Target="../slideLayouts/slideLayout494.xml"/><Relationship Id="rId17" Type="http://schemas.openxmlformats.org/officeDocument/2006/relationships/slideLayout" Target="../slideLayouts/slideLayout499.xml"/><Relationship Id="rId25" Type="http://schemas.openxmlformats.org/officeDocument/2006/relationships/slideLayout" Target="../slideLayouts/slideLayout507.xml"/><Relationship Id="rId2" Type="http://schemas.openxmlformats.org/officeDocument/2006/relationships/slideLayout" Target="../slideLayouts/slideLayout484.xml"/><Relationship Id="rId16" Type="http://schemas.openxmlformats.org/officeDocument/2006/relationships/slideLayout" Target="../slideLayouts/slideLayout498.xml"/><Relationship Id="rId20" Type="http://schemas.openxmlformats.org/officeDocument/2006/relationships/slideLayout" Target="../slideLayouts/slideLayout502.xml"/><Relationship Id="rId1" Type="http://schemas.openxmlformats.org/officeDocument/2006/relationships/slideLayout" Target="../slideLayouts/slideLayout483.xml"/><Relationship Id="rId6" Type="http://schemas.openxmlformats.org/officeDocument/2006/relationships/slideLayout" Target="../slideLayouts/slideLayout488.xml"/><Relationship Id="rId11" Type="http://schemas.openxmlformats.org/officeDocument/2006/relationships/slideLayout" Target="../slideLayouts/slideLayout493.xml"/><Relationship Id="rId24" Type="http://schemas.openxmlformats.org/officeDocument/2006/relationships/slideLayout" Target="../slideLayouts/slideLayout506.xml"/><Relationship Id="rId5" Type="http://schemas.openxmlformats.org/officeDocument/2006/relationships/slideLayout" Target="../slideLayouts/slideLayout487.xml"/><Relationship Id="rId15" Type="http://schemas.openxmlformats.org/officeDocument/2006/relationships/slideLayout" Target="../slideLayouts/slideLayout497.xml"/><Relationship Id="rId23" Type="http://schemas.openxmlformats.org/officeDocument/2006/relationships/slideLayout" Target="../slideLayouts/slideLayout505.xml"/><Relationship Id="rId10" Type="http://schemas.openxmlformats.org/officeDocument/2006/relationships/slideLayout" Target="../slideLayouts/slideLayout492.xml"/><Relationship Id="rId19" Type="http://schemas.openxmlformats.org/officeDocument/2006/relationships/slideLayout" Target="../slideLayouts/slideLayout501.xml"/><Relationship Id="rId4" Type="http://schemas.openxmlformats.org/officeDocument/2006/relationships/slideLayout" Target="../slideLayouts/slideLayout486.xml"/><Relationship Id="rId9" Type="http://schemas.openxmlformats.org/officeDocument/2006/relationships/slideLayout" Target="../slideLayouts/slideLayout491.xml"/><Relationship Id="rId14" Type="http://schemas.openxmlformats.org/officeDocument/2006/relationships/slideLayout" Target="../slideLayouts/slideLayout496.xml"/><Relationship Id="rId22" Type="http://schemas.openxmlformats.org/officeDocument/2006/relationships/slideLayout" Target="../slideLayouts/slideLayout504.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510.xml"/><Relationship Id="rId2" Type="http://schemas.openxmlformats.org/officeDocument/2006/relationships/slideLayout" Target="../slideLayouts/slideLayout509.xml"/><Relationship Id="rId1" Type="http://schemas.openxmlformats.org/officeDocument/2006/relationships/slideLayout" Target="../slideLayouts/slideLayout508.xml"/><Relationship Id="rId6" Type="http://schemas.openxmlformats.org/officeDocument/2006/relationships/image" Target="../media/image10.png"/><Relationship Id="rId5" Type="http://schemas.openxmlformats.org/officeDocument/2006/relationships/theme" Target="../theme/theme21.xml"/><Relationship Id="rId4" Type="http://schemas.openxmlformats.org/officeDocument/2006/relationships/slideLayout" Target="../slideLayouts/slideLayout51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2.xml"/><Relationship Id="rId1" Type="http://schemas.openxmlformats.org/officeDocument/2006/relationships/slideLayout" Target="../slideLayouts/slideLayout51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51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21.xml"/><Relationship Id="rId13" Type="http://schemas.openxmlformats.org/officeDocument/2006/relationships/slideLayout" Target="../slideLayouts/slideLayout526.xml"/><Relationship Id="rId18" Type="http://schemas.openxmlformats.org/officeDocument/2006/relationships/slideLayout" Target="../slideLayouts/slideLayout531.xml"/><Relationship Id="rId3" Type="http://schemas.openxmlformats.org/officeDocument/2006/relationships/slideLayout" Target="../slideLayouts/slideLayout516.xml"/><Relationship Id="rId21" Type="http://schemas.openxmlformats.org/officeDocument/2006/relationships/slideLayout" Target="../slideLayouts/slideLayout534.xml"/><Relationship Id="rId7" Type="http://schemas.openxmlformats.org/officeDocument/2006/relationships/slideLayout" Target="../slideLayouts/slideLayout520.xml"/><Relationship Id="rId12" Type="http://schemas.openxmlformats.org/officeDocument/2006/relationships/slideLayout" Target="../slideLayouts/slideLayout525.xml"/><Relationship Id="rId17" Type="http://schemas.openxmlformats.org/officeDocument/2006/relationships/slideLayout" Target="../slideLayouts/slideLayout530.xml"/><Relationship Id="rId2" Type="http://schemas.openxmlformats.org/officeDocument/2006/relationships/slideLayout" Target="../slideLayouts/slideLayout515.xml"/><Relationship Id="rId16" Type="http://schemas.openxmlformats.org/officeDocument/2006/relationships/slideLayout" Target="../slideLayouts/slideLayout529.xml"/><Relationship Id="rId20" Type="http://schemas.openxmlformats.org/officeDocument/2006/relationships/slideLayout" Target="../slideLayouts/slideLayout533.xml"/><Relationship Id="rId1" Type="http://schemas.openxmlformats.org/officeDocument/2006/relationships/slideLayout" Target="../slideLayouts/slideLayout514.xml"/><Relationship Id="rId6" Type="http://schemas.openxmlformats.org/officeDocument/2006/relationships/slideLayout" Target="../slideLayouts/slideLayout519.xml"/><Relationship Id="rId11" Type="http://schemas.openxmlformats.org/officeDocument/2006/relationships/slideLayout" Target="../slideLayouts/slideLayout524.xml"/><Relationship Id="rId24" Type="http://schemas.openxmlformats.org/officeDocument/2006/relationships/image" Target="../media/image108.png"/><Relationship Id="rId5" Type="http://schemas.openxmlformats.org/officeDocument/2006/relationships/slideLayout" Target="../slideLayouts/slideLayout518.xml"/><Relationship Id="rId15" Type="http://schemas.openxmlformats.org/officeDocument/2006/relationships/slideLayout" Target="../slideLayouts/slideLayout528.xml"/><Relationship Id="rId23" Type="http://schemas.openxmlformats.org/officeDocument/2006/relationships/theme" Target="../theme/theme24.xml"/><Relationship Id="rId10" Type="http://schemas.openxmlformats.org/officeDocument/2006/relationships/slideLayout" Target="../slideLayouts/slideLayout523.xml"/><Relationship Id="rId19" Type="http://schemas.openxmlformats.org/officeDocument/2006/relationships/slideLayout" Target="../slideLayouts/slideLayout532.xml"/><Relationship Id="rId4" Type="http://schemas.openxmlformats.org/officeDocument/2006/relationships/slideLayout" Target="../slideLayouts/slideLayout517.xml"/><Relationship Id="rId9" Type="http://schemas.openxmlformats.org/officeDocument/2006/relationships/slideLayout" Target="../slideLayouts/slideLayout522.xml"/><Relationship Id="rId14" Type="http://schemas.openxmlformats.org/officeDocument/2006/relationships/slideLayout" Target="../slideLayouts/slideLayout527.xml"/><Relationship Id="rId22" Type="http://schemas.openxmlformats.org/officeDocument/2006/relationships/slideLayout" Target="../slideLayouts/slideLayout53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43.xml"/><Relationship Id="rId13" Type="http://schemas.openxmlformats.org/officeDocument/2006/relationships/slideLayout" Target="../slideLayouts/slideLayout548.xml"/><Relationship Id="rId18" Type="http://schemas.openxmlformats.org/officeDocument/2006/relationships/slideLayout" Target="../slideLayouts/slideLayout553.xml"/><Relationship Id="rId3" Type="http://schemas.openxmlformats.org/officeDocument/2006/relationships/slideLayout" Target="../slideLayouts/slideLayout538.xml"/><Relationship Id="rId21" Type="http://schemas.openxmlformats.org/officeDocument/2006/relationships/slideLayout" Target="../slideLayouts/slideLayout556.xml"/><Relationship Id="rId7" Type="http://schemas.openxmlformats.org/officeDocument/2006/relationships/slideLayout" Target="../slideLayouts/slideLayout542.xml"/><Relationship Id="rId12" Type="http://schemas.openxmlformats.org/officeDocument/2006/relationships/slideLayout" Target="../slideLayouts/slideLayout547.xml"/><Relationship Id="rId17" Type="http://schemas.openxmlformats.org/officeDocument/2006/relationships/slideLayout" Target="../slideLayouts/slideLayout552.xml"/><Relationship Id="rId2" Type="http://schemas.openxmlformats.org/officeDocument/2006/relationships/slideLayout" Target="../slideLayouts/slideLayout537.xml"/><Relationship Id="rId16" Type="http://schemas.openxmlformats.org/officeDocument/2006/relationships/slideLayout" Target="../slideLayouts/slideLayout551.xml"/><Relationship Id="rId20" Type="http://schemas.openxmlformats.org/officeDocument/2006/relationships/slideLayout" Target="../slideLayouts/slideLayout555.xml"/><Relationship Id="rId1" Type="http://schemas.openxmlformats.org/officeDocument/2006/relationships/slideLayout" Target="../slideLayouts/slideLayout536.xml"/><Relationship Id="rId6" Type="http://schemas.openxmlformats.org/officeDocument/2006/relationships/slideLayout" Target="../slideLayouts/slideLayout541.xml"/><Relationship Id="rId11" Type="http://schemas.openxmlformats.org/officeDocument/2006/relationships/slideLayout" Target="../slideLayouts/slideLayout546.xml"/><Relationship Id="rId24" Type="http://schemas.openxmlformats.org/officeDocument/2006/relationships/image" Target="../media/image108.png"/><Relationship Id="rId5" Type="http://schemas.openxmlformats.org/officeDocument/2006/relationships/slideLayout" Target="../slideLayouts/slideLayout540.xml"/><Relationship Id="rId15" Type="http://schemas.openxmlformats.org/officeDocument/2006/relationships/slideLayout" Target="../slideLayouts/slideLayout550.xml"/><Relationship Id="rId23" Type="http://schemas.openxmlformats.org/officeDocument/2006/relationships/theme" Target="../theme/theme25.xml"/><Relationship Id="rId10" Type="http://schemas.openxmlformats.org/officeDocument/2006/relationships/slideLayout" Target="../slideLayouts/slideLayout545.xml"/><Relationship Id="rId19" Type="http://schemas.openxmlformats.org/officeDocument/2006/relationships/slideLayout" Target="../slideLayouts/slideLayout554.xml"/><Relationship Id="rId4" Type="http://schemas.openxmlformats.org/officeDocument/2006/relationships/slideLayout" Target="../slideLayouts/slideLayout539.xml"/><Relationship Id="rId9" Type="http://schemas.openxmlformats.org/officeDocument/2006/relationships/slideLayout" Target="../slideLayouts/slideLayout544.xml"/><Relationship Id="rId14" Type="http://schemas.openxmlformats.org/officeDocument/2006/relationships/slideLayout" Target="../slideLayouts/slideLayout549.xml"/><Relationship Id="rId22" Type="http://schemas.openxmlformats.org/officeDocument/2006/relationships/slideLayout" Target="../slideLayouts/slideLayout55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slideLayout" Target="../slideLayouts/slideLayout575.xml"/><Relationship Id="rId3" Type="http://schemas.openxmlformats.org/officeDocument/2006/relationships/slideLayout" Target="../slideLayouts/slideLayout560.xml"/><Relationship Id="rId21" Type="http://schemas.openxmlformats.org/officeDocument/2006/relationships/slideLayout" Target="../slideLayouts/slideLayout578.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slideLayout" Target="../slideLayouts/slideLayout574.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20" Type="http://schemas.openxmlformats.org/officeDocument/2006/relationships/slideLayout" Target="../slideLayouts/slideLayout577.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24" Type="http://schemas.openxmlformats.org/officeDocument/2006/relationships/image" Target="../media/image108.png"/><Relationship Id="rId5" Type="http://schemas.openxmlformats.org/officeDocument/2006/relationships/slideLayout" Target="../slideLayouts/slideLayout562.xml"/><Relationship Id="rId15" Type="http://schemas.openxmlformats.org/officeDocument/2006/relationships/slideLayout" Target="../slideLayouts/slideLayout572.xml"/><Relationship Id="rId23" Type="http://schemas.openxmlformats.org/officeDocument/2006/relationships/theme" Target="../theme/theme26.xml"/><Relationship Id="rId10" Type="http://schemas.openxmlformats.org/officeDocument/2006/relationships/slideLayout" Target="../slideLayouts/slideLayout567.xml"/><Relationship Id="rId19" Type="http://schemas.openxmlformats.org/officeDocument/2006/relationships/slideLayout" Target="../slideLayouts/slideLayout576.xml"/><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 Id="rId22" Type="http://schemas.openxmlformats.org/officeDocument/2006/relationships/slideLayout" Target="../slideLayouts/slideLayout57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87.xml"/><Relationship Id="rId13" Type="http://schemas.openxmlformats.org/officeDocument/2006/relationships/slideLayout" Target="../slideLayouts/slideLayout592.xml"/><Relationship Id="rId18" Type="http://schemas.openxmlformats.org/officeDocument/2006/relationships/slideLayout" Target="../slideLayouts/slideLayout597.xml"/><Relationship Id="rId3" Type="http://schemas.openxmlformats.org/officeDocument/2006/relationships/slideLayout" Target="../slideLayouts/slideLayout582.xml"/><Relationship Id="rId21" Type="http://schemas.openxmlformats.org/officeDocument/2006/relationships/slideLayout" Target="../slideLayouts/slideLayout600.xml"/><Relationship Id="rId7" Type="http://schemas.openxmlformats.org/officeDocument/2006/relationships/slideLayout" Target="../slideLayouts/slideLayout586.xml"/><Relationship Id="rId12" Type="http://schemas.openxmlformats.org/officeDocument/2006/relationships/slideLayout" Target="../slideLayouts/slideLayout591.xml"/><Relationship Id="rId17" Type="http://schemas.openxmlformats.org/officeDocument/2006/relationships/slideLayout" Target="../slideLayouts/slideLayout596.xml"/><Relationship Id="rId25" Type="http://schemas.openxmlformats.org/officeDocument/2006/relationships/theme" Target="../theme/theme27.xml"/><Relationship Id="rId2" Type="http://schemas.openxmlformats.org/officeDocument/2006/relationships/slideLayout" Target="../slideLayouts/slideLayout581.xml"/><Relationship Id="rId16" Type="http://schemas.openxmlformats.org/officeDocument/2006/relationships/slideLayout" Target="../slideLayouts/slideLayout595.xml"/><Relationship Id="rId20" Type="http://schemas.openxmlformats.org/officeDocument/2006/relationships/slideLayout" Target="../slideLayouts/slideLayout599.xml"/><Relationship Id="rId1" Type="http://schemas.openxmlformats.org/officeDocument/2006/relationships/slideLayout" Target="../slideLayouts/slideLayout580.xml"/><Relationship Id="rId6" Type="http://schemas.openxmlformats.org/officeDocument/2006/relationships/slideLayout" Target="../slideLayouts/slideLayout585.xml"/><Relationship Id="rId11" Type="http://schemas.openxmlformats.org/officeDocument/2006/relationships/slideLayout" Target="../slideLayouts/slideLayout590.xml"/><Relationship Id="rId24" Type="http://schemas.openxmlformats.org/officeDocument/2006/relationships/slideLayout" Target="../slideLayouts/slideLayout603.xml"/><Relationship Id="rId5" Type="http://schemas.openxmlformats.org/officeDocument/2006/relationships/slideLayout" Target="../slideLayouts/slideLayout584.xml"/><Relationship Id="rId15" Type="http://schemas.openxmlformats.org/officeDocument/2006/relationships/slideLayout" Target="../slideLayouts/slideLayout594.xml"/><Relationship Id="rId23" Type="http://schemas.openxmlformats.org/officeDocument/2006/relationships/slideLayout" Target="../slideLayouts/slideLayout602.xml"/><Relationship Id="rId10" Type="http://schemas.openxmlformats.org/officeDocument/2006/relationships/slideLayout" Target="../slideLayouts/slideLayout589.xml"/><Relationship Id="rId19" Type="http://schemas.openxmlformats.org/officeDocument/2006/relationships/slideLayout" Target="../slideLayouts/slideLayout598.xml"/><Relationship Id="rId4" Type="http://schemas.openxmlformats.org/officeDocument/2006/relationships/slideLayout" Target="../slideLayouts/slideLayout583.xml"/><Relationship Id="rId9" Type="http://schemas.openxmlformats.org/officeDocument/2006/relationships/slideLayout" Target="../slideLayouts/slideLayout588.xml"/><Relationship Id="rId14" Type="http://schemas.openxmlformats.org/officeDocument/2006/relationships/slideLayout" Target="../slideLayouts/slideLayout593.xml"/><Relationship Id="rId22" Type="http://schemas.openxmlformats.org/officeDocument/2006/relationships/slideLayout" Target="../slideLayouts/slideLayout601.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11.xml"/><Relationship Id="rId13" Type="http://schemas.openxmlformats.org/officeDocument/2006/relationships/slideLayout" Target="../slideLayouts/slideLayout616.xml"/><Relationship Id="rId18" Type="http://schemas.openxmlformats.org/officeDocument/2006/relationships/slideLayout" Target="../slideLayouts/slideLayout621.xml"/><Relationship Id="rId26" Type="http://schemas.openxmlformats.org/officeDocument/2006/relationships/slideLayout" Target="../slideLayouts/slideLayout629.xml"/><Relationship Id="rId3" Type="http://schemas.openxmlformats.org/officeDocument/2006/relationships/slideLayout" Target="../slideLayouts/slideLayout606.xml"/><Relationship Id="rId21" Type="http://schemas.openxmlformats.org/officeDocument/2006/relationships/slideLayout" Target="../slideLayouts/slideLayout624.xml"/><Relationship Id="rId34" Type="http://schemas.openxmlformats.org/officeDocument/2006/relationships/theme" Target="../theme/theme28.xml"/><Relationship Id="rId7" Type="http://schemas.openxmlformats.org/officeDocument/2006/relationships/slideLayout" Target="../slideLayouts/slideLayout610.xml"/><Relationship Id="rId12" Type="http://schemas.openxmlformats.org/officeDocument/2006/relationships/slideLayout" Target="../slideLayouts/slideLayout615.xml"/><Relationship Id="rId17" Type="http://schemas.openxmlformats.org/officeDocument/2006/relationships/slideLayout" Target="../slideLayouts/slideLayout620.xml"/><Relationship Id="rId25" Type="http://schemas.openxmlformats.org/officeDocument/2006/relationships/slideLayout" Target="../slideLayouts/slideLayout628.xml"/><Relationship Id="rId33" Type="http://schemas.openxmlformats.org/officeDocument/2006/relationships/slideLayout" Target="../slideLayouts/slideLayout636.xml"/><Relationship Id="rId2" Type="http://schemas.openxmlformats.org/officeDocument/2006/relationships/slideLayout" Target="../slideLayouts/slideLayout605.xml"/><Relationship Id="rId16" Type="http://schemas.openxmlformats.org/officeDocument/2006/relationships/slideLayout" Target="../slideLayouts/slideLayout619.xml"/><Relationship Id="rId20" Type="http://schemas.openxmlformats.org/officeDocument/2006/relationships/slideLayout" Target="../slideLayouts/slideLayout623.xml"/><Relationship Id="rId29" Type="http://schemas.openxmlformats.org/officeDocument/2006/relationships/slideLayout" Target="../slideLayouts/slideLayout632.xml"/><Relationship Id="rId1" Type="http://schemas.openxmlformats.org/officeDocument/2006/relationships/slideLayout" Target="../slideLayouts/slideLayout604.xml"/><Relationship Id="rId6" Type="http://schemas.openxmlformats.org/officeDocument/2006/relationships/slideLayout" Target="../slideLayouts/slideLayout609.xml"/><Relationship Id="rId11" Type="http://schemas.openxmlformats.org/officeDocument/2006/relationships/slideLayout" Target="../slideLayouts/slideLayout614.xml"/><Relationship Id="rId24" Type="http://schemas.openxmlformats.org/officeDocument/2006/relationships/slideLayout" Target="../slideLayouts/slideLayout627.xml"/><Relationship Id="rId32" Type="http://schemas.openxmlformats.org/officeDocument/2006/relationships/slideLayout" Target="../slideLayouts/slideLayout635.xml"/><Relationship Id="rId5" Type="http://schemas.openxmlformats.org/officeDocument/2006/relationships/slideLayout" Target="../slideLayouts/slideLayout608.xml"/><Relationship Id="rId15" Type="http://schemas.openxmlformats.org/officeDocument/2006/relationships/slideLayout" Target="../slideLayouts/slideLayout618.xml"/><Relationship Id="rId23" Type="http://schemas.openxmlformats.org/officeDocument/2006/relationships/slideLayout" Target="../slideLayouts/slideLayout626.xml"/><Relationship Id="rId28" Type="http://schemas.openxmlformats.org/officeDocument/2006/relationships/slideLayout" Target="../slideLayouts/slideLayout631.xml"/><Relationship Id="rId36" Type="http://schemas.openxmlformats.org/officeDocument/2006/relationships/image" Target="../media/image90.png"/><Relationship Id="rId10" Type="http://schemas.openxmlformats.org/officeDocument/2006/relationships/slideLayout" Target="../slideLayouts/slideLayout613.xml"/><Relationship Id="rId19" Type="http://schemas.openxmlformats.org/officeDocument/2006/relationships/slideLayout" Target="../slideLayouts/slideLayout622.xml"/><Relationship Id="rId31" Type="http://schemas.openxmlformats.org/officeDocument/2006/relationships/slideLayout" Target="../slideLayouts/slideLayout634.xml"/><Relationship Id="rId4" Type="http://schemas.openxmlformats.org/officeDocument/2006/relationships/slideLayout" Target="../slideLayouts/slideLayout607.xml"/><Relationship Id="rId9" Type="http://schemas.openxmlformats.org/officeDocument/2006/relationships/slideLayout" Target="../slideLayouts/slideLayout612.xml"/><Relationship Id="rId14" Type="http://schemas.openxmlformats.org/officeDocument/2006/relationships/slideLayout" Target="../slideLayouts/slideLayout617.xml"/><Relationship Id="rId22" Type="http://schemas.openxmlformats.org/officeDocument/2006/relationships/slideLayout" Target="../slideLayouts/slideLayout625.xml"/><Relationship Id="rId27" Type="http://schemas.openxmlformats.org/officeDocument/2006/relationships/slideLayout" Target="../slideLayouts/slideLayout630.xml"/><Relationship Id="rId30" Type="http://schemas.openxmlformats.org/officeDocument/2006/relationships/slideLayout" Target="../slideLayouts/slideLayout633.xml"/><Relationship Id="rId35" Type="http://schemas.openxmlformats.org/officeDocument/2006/relationships/image" Target="../media/image89.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44.xml"/><Relationship Id="rId13" Type="http://schemas.openxmlformats.org/officeDocument/2006/relationships/slideLayout" Target="../slideLayouts/slideLayout649.xml"/><Relationship Id="rId18" Type="http://schemas.openxmlformats.org/officeDocument/2006/relationships/slideLayout" Target="../slideLayouts/slideLayout654.xml"/><Relationship Id="rId3" Type="http://schemas.openxmlformats.org/officeDocument/2006/relationships/slideLayout" Target="../slideLayouts/slideLayout639.xml"/><Relationship Id="rId21" Type="http://schemas.openxmlformats.org/officeDocument/2006/relationships/slideLayout" Target="../slideLayouts/slideLayout657.xml"/><Relationship Id="rId7" Type="http://schemas.openxmlformats.org/officeDocument/2006/relationships/slideLayout" Target="../slideLayouts/slideLayout643.xml"/><Relationship Id="rId12" Type="http://schemas.openxmlformats.org/officeDocument/2006/relationships/slideLayout" Target="../slideLayouts/slideLayout648.xml"/><Relationship Id="rId17" Type="http://schemas.openxmlformats.org/officeDocument/2006/relationships/slideLayout" Target="../slideLayouts/slideLayout653.xml"/><Relationship Id="rId25" Type="http://schemas.openxmlformats.org/officeDocument/2006/relationships/image" Target="../media/image108.png"/><Relationship Id="rId2" Type="http://schemas.openxmlformats.org/officeDocument/2006/relationships/slideLayout" Target="../slideLayouts/slideLayout638.xml"/><Relationship Id="rId16" Type="http://schemas.openxmlformats.org/officeDocument/2006/relationships/slideLayout" Target="../slideLayouts/slideLayout652.xml"/><Relationship Id="rId20" Type="http://schemas.openxmlformats.org/officeDocument/2006/relationships/slideLayout" Target="../slideLayouts/slideLayout656.xml"/><Relationship Id="rId1" Type="http://schemas.openxmlformats.org/officeDocument/2006/relationships/slideLayout" Target="../slideLayouts/slideLayout637.xml"/><Relationship Id="rId6" Type="http://schemas.openxmlformats.org/officeDocument/2006/relationships/slideLayout" Target="../slideLayouts/slideLayout642.xml"/><Relationship Id="rId11" Type="http://schemas.openxmlformats.org/officeDocument/2006/relationships/slideLayout" Target="../slideLayouts/slideLayout647.xml"/><Relationship Id="rId24" Type="http://schemas.openxmlformats.org/officeDocument/2006/relationships/theme" Target="../theme/theme29.xml"/><Relationship Id="rId5" Type="http://schemas.openxmlformats.org/officeDocument/2006/relationships/slideLayout" Target="../slideLayouts/slideLayout641.xml"/><Relationship Id="rId15" Type="http://schemas.openxmlformats.org/officeDocument/2006/relationships/slideLayout" Target="../slideLayouts/slideLayout651.xml"/><Relationship Id="rId23" Type="http://schemas.openxmlformats.org/officeDocument/2006/relationships/slideLayout" Target="../slideLayouts/slideLayout659.xml"/><Relationship Id="rId10" Type="http://schemas.openxmlformats.org/officeDocument/2006/relationships/slideLayout" Target="../slideLayouts/slideLayout646.xml"/><Relationship Id="rId19" Type="http://schemas.openxmlformats.org/officeDocument/2006/relationships/slideLayout" Target="../slideLayouts/slideLayout655.xml"/><Relationship Id="rId4" Type="http://schemas.openxmlformats.org/officeDocument/2006/relationships/slideLayout" Target="../slideLayouts/slideLayout640.xml"/><Relationship Id="rId9" Type="http://schemas.openxmlformats.org/officeDocument/2006/relationships/slideLayout" Target="../slideLayouts/slideLayout645.xml"/><Relationship Id="rId14" Type="http://schemas.openxmlformats.org/officeDocument/2006/relationships/slideLayout" Target="../slideLayouts/slideLayout650.xml"/><Relationship Id="rId22" Type="http://schemas.openxmlformats.org/officeDocument/2006/relationships/slideLayout" Target="../slideLayouts/slideLayout6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image" Target="../media/image10.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67.xml"/><Relationship Id="rId13" Type="http://schemas.openxmlformats.org/officeDocument/2006/relationships/slideLayout" Target="../slideLayouts/slideLayout672.xml"/><Relationship Id="rId18" Type="http://schemas.openxmlformats.org/officeDocument/2006/relationships/slideLayout" Target="../slideLayouts/slideLayout677.xml"/><Relationship Id="rId3" Type="http://schemas.openxmlformats.org/officeDocument/2006/relationships/slideLayout" Target="../slideLayouts/slideLayout662.xml"/><Relationship Id="rId21" Type="http://schemas.openxmlformats.org/officeDocument/2006/relationships/slideLayout" Target="../slideLayouts/slideLayout680.xml"/><Relationship Id="rId7" Type="http://schemas.openxmlformats.org/officeDocument/2006/relationships/slideLayout" Target="../slideLayouts/slideLayout666.xml"/><Relationship Id="rId12" Type="http://schemas.openxmlformats.org/officeDocument/2006/relationships/slideLayout" Target="../slideLayouts/slideLayout671.xml"/><Relationship Id="rId17" Type="http://schemas.openxmlformats.org/officeDocument/2006/relationships/slideLayout" Target="../slideLayouts/slideLayout676.xml"/><Relationship Id="rId2" Type="http://schemas.openxmlformats.org/officeDocument/2006/relationships/slideLayout" Target="../slideLayouts/slideLayout661.xml"/><Relationship Id="rId16" Type="http://schemas.openxmlformats.org/officeDocument/2006/relationships/slideLayout" Target="../slideLayouts/slideLayout675.xml"/><Relationship Id="rId20" Type="http://schemas.openxmlformats.org/officeDocument/2006/relationships/slideLayout" Target="../slideLayouts/slideLayout679.xml"/><Relationship Id="rId1" Type="http://schemas.openxmlformats.org/officeDocument/2006/relationships/slideLayout" Target="../slideLayouts/slideLayout660.xml"/><Relationship Id="rId6" Type="http://schemas.openxmlformats.org/officeDocument/2006/relationships/slideLayout" Target="../slideLayouts/slideLayout665.xml"/><Relationship Id="rId11" Type="http://schemas.openxmlformats.org/officeDocument/2006/relationships/slideLayout" Target="../slideLayouts/slideLayout670.xml"/><Relationship Id="rId24" Type="http://schemas.openxmlformats.org/officeDocument/2006/relationships/image" Target="../media/image69.png"/><Relationship Id="rId5" Type="http://schemas.openxmlformats.org/officeDocument/2006/relationships/slideLayout" Target="../slideLayouts/slideLayout664.xml"/><Relationship Id="rId15" Type="http://schemas.openxmlformats.org/officeDocument/2006/relationships/slideLayout" Target="../slideLayouts/slideLayout674.xml"/><Relationship Id="rId23" Type="http://schemas.openxmlformats.org/officeDocument/2006/relationships/theme" Target="../theme/theme30.xml"/><Relationship Id="rId10" Type="http://schemas.openxmlformats.org/officeDocument/2006/relationships/slideLayout" Target="../slideLayouts/slideLayout669.xml"/><Relationship Id="rId19" Type="http://schemas.openxmlformats.org/officeDocument/2006/relationships/slideLayout" Target="../slideLayouts/slideLayout678.xml"/><Relationship Id="rId4" Type="http://schemas.openxmlformats.org/officeDocument/2006/relationships/slideLayout" Target="../slideLayouts/slideLayout663.xml"/><Relationship Id="rId9" Type="http://schemas.openxmlformats.org/officeDocument/2006/relationships/slideLayout" Target="../slideLayouts/slideLayout668.xml"/><Relationship Id="rId14" Type="http://schemas.openxmlformats.org/officeDocument/2006/relationships/slideLayout" Target="../slideLayouts/slideLayout673.xml"/><Relationship Id="rId22" Type="http://schemas.openxmlformats.org/officeDocument/2006/relationships/slideLayout" Target="../slideLayouts/slideLayout681.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26" Type="http://schemas.openxmlformats.org/officeDocument/2006/relationships/theme" Target="../theme/theme31.xml"/><Relationship Id="rId3" Type="http://schemas.openxmlformats.org/officeDocument/2006/relationships/slideLayout" Target="../slideLayouts/slideLayout684.xml"/><Relationship Id="rId21" Type="http://schemas.openxmlformats.org/officeDocument/2006/relationships/slideLayout" Target="../slideLayouts/slideLayout702.xml"/><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5" Type="http://schemas.openxmlformats.org/officeDocument/2006/relationships/slideLayout" Target="../slideLayouts/slideLayout706.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slideLayout" Target="../slideLayouts/slideLayout701.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24" Type="http://schemas.openxmlformats.org/officeDocument/2006/relationships/slideLayout" Target="../slideLayouts/slideLayout705.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23" Type="http://schemas.openxmlformats.org/officeDocument/2006/relationships/slideLayout" Target="../slideLayouts/slideLayout704.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openxmlformats.org/officeDocument/2006/relationships/slideLayout" Target="../slideLayouts/slideLayout703.xml"/><Relationship Id="rId27" Type="http://schemas.openxmlformats.org/officeDocument/2006/relationships/image" Target="../media/image10.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714.xml"/><Relationship Id="rId13" Type="http://schemas.openxmlformats.org/officeDocument/2006/relationships/slideLayout" Target="../slideLayouts/slideLayout719.xml"/><Relationship Id="rId18" Type="http://schemas.openxmlformats.org/officeDocument/2006/relationships/slideLayout" Target="../slideLayouts/slideLayout724.xml"/><Relationship Id="rId3" Type="http://schemas.openxmlformats.org/officeDocument/2006/relationships/slideLayout" Target="../slideLayouts/slideLayout709.xml"/><Relationship Id="rId21" Type="http://schemas.openxmlformats.org/officeDocument/2006/relationships/slideLayout" Target="../slideLayouts/slideLayout727.xml"/><Relationship Id="rId7" Type="http://schemas.openxmlformats.org/officeDocument/2006/relationships/slideLayout" Target="../slideLayouts/slideLayout713.xml"/><Relationship Id="rId12" Type="http://schemas.openxmlformats.org/officeDocument/2006/relationships/slideLayout" Target="../slideLayouts/slideLayout718.xml"/><Relationship Id="rId17" Type="http://schemas.openxmlformats.org/officeDocument/2006/relationships/slideLayout" Target="../slideLayouts/slideLayout723.xml"/><Relationship Id="rId2" Type="http://schemas.openxmlformats.org/officeDocument/2006/relationships/slideLayout" Target="../slideLayouts/slideLayout708.xml"/><Relationship Id="rId16" Type="http://schemas.openxmlformats.org/officeDocument/2006/relationships/slideLayout" Target="../slideLayouts/slideLayout722.xml"/><Relationship Id="rId20" Type="http://schemas.openxmlformats.org/officeDocument/2006/relationships/slideLayout" Target="../slideLayouts/slideLayout726.xml"/><Relationship Id="rId1" Type="http://schemas.openxmlformats.org/officeDocument/2006/relationships/slideLayout" Target="../slideLayouts/slideLayout707.xml"/><Relationship Id="rId6" Type="http://schemas.openxmlformats.org/officeDocument/2006/relationships/slideLayout" Target="../slideLayouts/slideLayout712.xml"/><Relationship Id="rId11" Type="http://schemas.openxmlformats.org/officeDocument/2006/relationships/slideLayout" Target="../slideLayouts/slideLayout717.xml"/><Relationship Id="rId5" Type="http://schemas.openxmlformats.org/officeDocument/2006/relationships/slideLayout" Target="../slideLayouts/slideLayout711.xml"/><Relationship Id="rId15" Type="http://schemas.openxmlformats.org/officeDocument/2006/relationships/slideLayout" Target="../slideLayouts/slideLayout721.xml"/><Relationship Id="rId10" Type="http://schemas.openxmlformats.org/officeDocument/2006/relationships/slideLayout" Target="../slideLayouts/slideLayout716.xml"/><Relationship Id="rId19" Type="http://schemas.openxmlformats.org/officeDocument/2006/relationships/slideLayout" Target="../slideLayouts/slideLayout725.xml"/><Relationship Id="rId4" Type="http://schemas.openxmlformats.org/officeDocument/2006/relationships/slideLayout" Target="../slideLayouts/slideLayout710.xml"/><Relationship Id="rId9" Type="http://schemas.openxmlformats.org/officeDocument/2006/relationships/slideLayout" Target="../slideLayouts/slideLayout715.xml"/><Relationship Id="rId14" Type="http://schemas.openxmlformats.org/officeDocument/2006/relationships/slideLayout" Target="../slideLayouts/slideLayout720.xml"/><Relationship Id="rId22"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730.xml"/><Relationship Id="rId2" Type="http://schemas.openxmlformats.org/officeDocument/2006/relationships/slideLayout" Target="../slideLayouts/slideLayout729.xml"/><Relationship Id="rId1" Type="http://schemas.openxmlformats.org/officeDocument/2006/relationships/slideLayout" Target="../slideLayouts/slideLayout728.xml"/><Relationship Id="rId5" Type="http://schemas.openxmlformats.org/officeDocument/2006/relationships/theme" Target="../theme/theme33.xml"/><Relationship Id="rId4" Type="http://schemas.openxmlformats.org/officeDocument/2006/relationships/slideLayout" Target="../slideLayouts/slideLayout73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739.xml"/><Relationship Id="rId13" Type="http://schemas.openxmlformats.org/officeDocument/2006/relationships/slideLayout" Target="../slideLayouts/slideLayout744.xml"/><Relationship Id="rId18" Type="http://schemas.openxmlformats.org/officeDocument/2006/relationships/slideLayout" Target="../slideLayouts/slideLayout749.xml"/><Relationship Id="rId3" Type="http://schemas.openxmlformats.org/officeDocument/2006/relationships/slideLayout" Target="../slideLayouts/slideLayout734.xml"/><Relationship Id="rId7" Type="http://schemas.openxmlformats.org/officeDocument/2006/relationships/slideLayout" Target="../slideLayouts/slideLayout738.xml"/><Relationship Id="rId12" Type="http://schemas.openxmlformats.org/officeDocument/2006/relationships/slideLayout" Target="../slideLayouts/slideLayout743.xml"/><Relationship Id="rId17" Type="http://schemas.openxmlformats.org/officeDocument/2006/relationships/slideLayout" Target="../slideLayouts/slideLayout748.xml"/><Relationship Id="rId2" Type="http://schemas.openxmlformats.org/officeDocument/2006/relationships/slideLayout" Target="../slideLayouts/slideLayout733.xml"/><Relationship Id="rId16" Type="http://schemas.openxmlformats.org/officeDocument/2006/relationships/slideLayout" Target="../slideLayouts/slideLayout747.xml"/><Relationship Id="rId20" Type="http://schemas.openxmlformats.org/officeDocument/2006/relationships/image" Target="../media/image122.png"/><Relationship Id="rId1" Type="http://schemas.openxmlformats.org/officeDocument/2006/relationships/slideLayout" Target="../slideLayouts/slideLayout732.xml"/><Relationship Id="rId6" Type="http://schemas.openxmlformats.org/officeDocument/2006/relationships/slideLayout" Target="../slideLayouts/slideLayout737.xml"/><Relationship Id="rId11" Type="http://schemas.openxmlformats.org/officeDocument/2006/relationships/slideLayout" Target="../slideLayouts/slideLayout742.xml"/><Relationship Id="rId5" Type="http://schemas.openxmlformats.org/officeDocument/2006/relationships/slideLayout" Target="../slideLayouts/slideLayout736.xml"/><Relationship Id="rId15" Type="http://schemas.openxmlformats.org/officeDocument/2006/relationships/slideLayout" Target="../slideLayouts/slideLayout746.xml"/><Relationship Id="rId10" Type="http://schemas.openxmlformats.org/officeDocument/2006/relationships/slideLayout" Target="../slideLayouts/slideLayout741.xml"/><Relationship Id="rId19" Type="http://schemas.openxmlformats.org/officeDocument/2006/relationships/theme" Target="../theme/theme34.xml"/><Relationship Id="rId4" Type="http://schemas.openxmlformats.org/officeDocument/2006/relationships/slideLayout" Target="../slideLayouts/slideLayout735.xml"/><Relationship Id="rId9" Type="http://schemas.openxmlformats.org/officeDocument/2006/relationships/slideLayout" Target="../slideLayouts/slideLayout740.xml"/><Relationship Id="rId14" Type="http://schemas.openxmlformats.org/officeDocument/2006/relationships/slideLayout" Target="../slideLayouts/slideLayout745.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752.xml"/><Relationship Id="rId2" Type="http://schemas.openxmlformats.org/officeDocument/2006/relationships/slideLayout" Target="../slideLayouts/slideLayout751.xml"/><Relationship Id="rId1" Type="http://schemas.openxmlformats.org/officeDocument/2006/relationships/slideLayout" Target="../slideLayouts/slideLayout750.xml"/><Relationship Id="rId5" Type="http://schemas.openxmlformats.org/officeDocument/2006/relationships/theme" Target="../theme/theme35.xml"/><Relationship Id="rId4" Type="http://schemas.openxmlformats.org/officeDocument/2006/relationships/slideLayout" Target="../slideLayouts/slideLayout753.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75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62.xml"/><Relationship Id="rId13" Type="http://schemas.openxmlformats.org/officeDocument/2006/relationships/slideLayout" Target="../slideLayouts/slideLayout767.xml"/><Relationship Id="rId18" Type="http://schemas.openxmlformats.org/officeDocument/2006/relationships/slideLayout" Target="../slideLayouts/slideLayout772.xml"/><Relationship Id="rId26" Type="http://schemas.openxmlformats.org/officeDocument/2006/relationships/slideLayout" Target="../slideLayouts/slideLayout780.xml"/><Relationship Id="rId3" Type="http://schemas.openxmlformats.org/officeDocument/2006/relationships/slideLayout" Target="../slideLayouts/slideLayout757.xml"/><Relationship Id="rId21" Type="http://schemas.openxmlformats.org/officeDocument/2006/relationships/slideLayout" Target="../slideLayouts/slideLayout775.xml"/><Relationship Id="rId34" Type="http://schemas.openxmlformats.org/officeDocument/2006/relationships/slideLayout" Target="../slideLayouts/slideLayout788.xml"/><Relationship Id="rId7" Type="http://schemas.openxmlformats.org/officeDocument/2006/relationships/slideLayout" Target="../slideLayouts/slideLayout761.xml"/><Relationship Id="rId12" Type="http://schemas.openxmlformats.org/officeDocument/2006/relationships/slideLayout" Target="../slideLayouts/slideLayout766.xml"/><Relationship Id="rId17" Type="http://schemas.openxmlformats.org/officeDocument/2006/relationships/slideLayout" Target="../slideLayouts/slideLayout771.xml"/><Relationship Id="rId25" Type="http://schemas.openxmlformats.org/officeDocument/2006/relationships/slideLayout" Target="../slideLayouts/slideLayout779.xml"/><Relationship Id="rId33" Type="http://schemas.openxmlformats.org/officeDocument/2006/relationships/slideLayout" Target="../slideLayouts/slideLayout787.xml"/><Relationship Id="rId38" Type="http://schemas.openxmlformats.org/officeDocument/2006/relationships/theme" Target="../theme/theme37.xml"/><Relationship Id="rId2" Type="http://schemas.openxmlformats.org/officeDocument/2006/relationships/slideLayout" Target="../slideLayouts/slideLayout756.xml"/><Relationship Id="rId16" Type="http://schemas.openxmlformats.org/officeDocument/2006/relationships/slideLayout" Target="../slideLayouts/slideLayout770.xml"/><Relationship Id="rId20" Type="http://schemas.openxmlformats.org/officeDocument/2006/relationships/slideLayout" Target="../slideLayouts/slideLayout774.xml"/><Relationship Id="rId29" Type="http://schemas.openxmlformats.org/officeDocument/2006/relationships/slideLayout" Target="../slideLayouts/slideLayout783.xml"/><Relationship Id="rId1" Type="http://schemas.openxmlformats.org/officeDocument/2006/relationships/slideLayout" Target="../slideLayouts/slideLayout755.xml"/><Relationship Id="rId6" Type="http://schemas.openxmlformats.org/officeDocument/2006/relationships/slideLayout" Target="../slideLayouts/slideLayout760.xml"/><Relationship Id="rId11" Type="http://schemas.openxmlformats.org/officeDocument/2006/relationships/slideLayout" Target="../slideLayouts/slideLayout765.xml"/><Relationship Id="rId24" Type="http://schemas.openxmlformats.org/officeDocument/2006/relationships/slideLayout" Target="../slideLayouts/slideLayout778.xml"/><Relationship Id="rId32" Type="http://schemas.openxmlformats.org/officeDocument/2006/relationships/slideLayout" Target="../slideLayouts/slideLayout786.xml"/><Relationship Id="rId37" Type="http://schemas.openxmlformats.org/officeDocument/2006/relationships/slideLayout" Target="../slideLayouts/slideLayout791.xml"/><Relationship Id="rId5" Type="http://schemas.openxmlformats.org/officeDocument/2006/relationships/slideLayout" Target="../slideLayouts/slideLayout759.xml"/><Relationship Id="rId15" Type="http://schemas.openxmlformats.org/officeDocument/2006/relationships/slideLayout" Target="../slideLayouts/slideLayout769.xml"/><Relationship Id="rId23" Type="http://schemas.openxmlformats.org/officeDocument/2006/relationships/slideLayout" Target="../slideLayouts/slideLayout777.xml"/><Relationship Id="rId28" Type="http://schemas.openxmlformats.org/officeDocument/2006/relationships/slideLayout" Target="../slideLayouts/slideLayout782.xml"/><Relationship Id="rId36" Type="http://schemas.openxmlformats.org/officeDocument/2006/relationships/slideLayout" Target="../slideLayouts/slideLayout790.xml"/><Relationship Id="rId10" Type="http://schemas.openxmlformats.org/officeDocument/2006/relationships/slideLayout" Target="../slideLayouts/slideLayout764.xml"/><Relationship Id="rId19" Type="http://schemas.openxmlformats.org/officeDocument/2006/relationships/slideLayout" Target="../slideLayouts/slideLayout773.xml"/><Relationship Id="rId31" Type="http://schemas.openxmlformats.org/officeDocument/2006/relationships/slideLayout" Target="../slideLayouts/slideLayout785.xml"/><Relationship Id="rId4" Type="http://schemas.openxmlformats.org/officeDocument/2006/relationships/slideLayout" Target="../slideLayouts/slideLayout758.xml"/><Relationship Id="rId9" Type="http://schemas.openxmlformats.org/officeDocument/2006/relationships/slideLayout" Target="../slideLayouts/slideLayout763.xml"/><Relationship Id="rId14" Type="http://schemas.openxmlformats.org/officeDocument/2006/relationships/slideLayout" Target="../slideLayouts/slideLayout768.xml"/><Relationship Id="rId22" Type="http://schemas.openxmlformats.org/officeDocument/2006/relationships/slideLayout" Target="../slideLayouts/slideLayout776.xml"/><Relationship Id="rId27" Type="http://schemas.openxmlformats.org/officeDocument/2006/relationships/slideLayout" Target="../slideLayouts/slideLayout781.xml"/><Relationship Id="rId30" Type="http://schemas.openxmlformats.org/officeDocument/2006/relationships/slideLayout" Target="../slideLayouts/slideLayout784.xml"/><Relationship Id="rId35" Type="http://schemas.openxmlformats.org/officeDocument/2006/relationships/slideLayout" Target="../slideLayouts/slideLayout78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99.xml"/><Relationship Id="rId13" Type="http://schemas.openxmlformats.org/officeDocument/2006/relationships/slideLayout" Target="../slideLayouts/slideLayout804.xml"/><Relationship Id="rId18" Type="http://schemas.openxmlformats.org/officeDocument/2006/relationships/slideLayout" Target="../slideLayouts/slideLayout809.xml"/><Relationship Id="rId26" Type="http://schemas.openxmlformats.org/officeDocument/2006/relationships/slideLayout" Target="../slideLayouts/slideLayout817.xml"/><Relationship Id="rId3" Type="http://schemas.openxmlformats.org/officeDocument/2006/relationships/slideLayout" Target="../slideLayouts/slideLayout794.xml"/><Relationship Id="rId21" Type="http://schemas.openxmlformats.org/officeDocument/2006/relationships/slideLayout" Target="../slideLayouts/slideLayout812.xml"/><Relationship Id="rId34" Type="http://schemas.openxmlformats.org/officeDocument/2006/relationships/slideLayout" Target="../slideLayouts/slideLayout825.xml"/><Relationship Id="rId7" Type="http://schemas.openxmlformats.org/officeDocument/2006/relationships/slideLayout" Target="../slideLayouts/slideLayout798.xml"/><Relationship Id="rId12" Type="http://schemas.openxmlformats.org/officeDocument/2006/relationships/slideLayout" Target="../slideLayouts/slideLayout803.xml"/><Relationship Id="rId17" Type="http://schemas.openxmlformats.org/officeDocument/2006/relationships/slideLayout" Target="../slideLayouts/slideLayout808.xml"/><Relationship Id="rId25" Type="http://schemas.openxmlformats.org/officeDocument/2006/relationships/slideLayout" Target="../slideLayouts/slideLayout816.xml"/><Relationship Id="rId33" Type="http://schemas.openxmlformats.org/officeDocument/2006/relationships/slideLayout" Target="../slideLayouts/slideLayout824.xml"/><Relationship Id="rId38" Type="http://schemas.openxmlformats.org/officeDocument/2006/relationships/theme" Target="../theme/theme38.xml"/><Relationship Id="rId2" Type="http://schemas.openxmlformats.org/officeDocument/2006/relationships/slideLayout" Target="../slideLayouts/slideLayout793.xml"/><Relationship Id="rId16" Type="http://schemas.openxmlformats.org/officeDocument/2006/relationships/slideLayout" Target="../slideLayouts/slideLayout807.xml"/><Relationship Id="rId20" Type="http://schemas.openxmlformats.org/officeDocument/2006/relationships/slideLayout" Target="../slideLayouts/slideLayout811.xml"/><Relationship Id="rId29" Type="http://schemas.openxmlformats.org/officeDocument/2006/relationships/slideLayout" Target="../slideLayouts/slideLayout820.xml"/><Relationship Id="rId1" Type="http://schemas.openxmlformats.org/officeDocument/2006/relationships/slideLayout" Target="../slideLayouts/slideLayout792.xml"/><Relationship Id="rId6" Type="http://schemas.openxmlformats.org/officeDocument/2006/relationships/slideLayout" Target="../slideLayouts/slideLayout797.xml"/><Relationship Id="rId11" Type="http://schemas.openxmlformats.org/officeDocument/2006/relationships/slideLayout" Target="../slideLayouts/slideLayout802.xml"/><Relationship Id="rId24" Type="http://schemas.openxmlformats.org/officeDocument/2006/relationships/slideLayout" Target="../slideLayouts/slideLayout815.xml"/><Relationship Id="rId32" Type="http://schemas.openxmlformats.org/officeDocument/2006/relationships/slideLayout" Target="../slideLayouts/slideLayout823.xml"/><Relationship Id="rId37" Type="http://schemas.openxmlformats.org/officeDocument/2006/relationships/slideLayout" Target="../slideLayouts/slideLayout828.xml"/><Relationship Id="rId5" Type="http://schemas.openxmlformats.org/officeDocument/2006/relationships/slideLayout" Target="../slideLayouts/slideLayout796.xml"/><Relationship Id="rId15" Type="http://schemas.openxmlformats.org/officeDocument/2006/relationships/slideLayout" Target="../slideLayouts/slideLayout806.xml"/><Relationship Id="rId23" Type="http://schemas.openxmlformats.org/officeDocument/2006/relationships/slideLayout" Target="../slideLayouts/slideLayout814.xml"/><Relationship Id="rId28" Type="http://schemas.openxmlformats.org/officeDocument/2006/relationships/slideLayout" Target="../slideLayouts/slideLayout819.xml"/><Relationship Id="rId36" Type="http://schemas.openxmlformats.org/officeDocument/2006/relationships/slideLayout" Target="../slideLayouts/slideLayout827.xml"/><Relationship Id="rId10" Type="http://schemas.openxmlformats.org/officeDocument/2006/relationships/slideLayout" Target="../slideLayouts/slideLayout801.xml"/><Relationship Id="rId19" Type="http://schemas.openxmlformats.org/officeDocument/2006/relationships/slideLayout" Target="../slideLayouts/slideLayout810.xml"/><Relationship Id="rId31" Type="http://schemas.openxmlformats.org/officeDocument/2006/relationships/slideLayout" Target="../slideLayouts/slideLayout822.xml"/><Relationship Id="rId4" Type="http://schemas.openxmlformats.org/officeDocument/2006/relationships/slideLayout" Target="../slideLayouts/slideLayout795.xml"/><Relationship Id="rId9" Type="http://schemas.openxmlformats.org/officeDocument/2006/relationships/slideLayout" Target="../slideLayouts/slideLayout800.xml"/><Relationship Id="rId14" Type="http://schemas.openxmlformats.org/officeDocument/2006/relationships/slideLayout" Target="../slideLayouts/slideLayout805.xml"/><Relationship Id="rId22" Type="http://schemas.openxmlformats.org/officeDocument/2006/relationships/slideLayout" Target="../slideLayouts/slideLayout813.xml"/><Relationship Id="rId27" Type="http://schemas.openxmlformats.org/officeDocument/2006/relationships/slideLayout" Target="../slideLayouts/slideLayout818.xml"/><Relationship Id="rId30" Type="http://schemas.openxmlformats.org/officeDocument/2006/relationships/slideLayout" Target="../slideLayouts/slideLayout821.xml"/><Relationship Id="rId35" Type="http://schemas.openxmlformats.org/officeDocument/2006/relationships/slideLayout" Target="../slideLayouts/slideLayout82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836.xml"/><Relationship Id="rId13" Type="http://schemas.openxmlformats.org/officeDocument/2006/relationships/slideLayout" Target="../slideLayouts/slideLayout841.xml"/><Relationship Id="rId18" Type="http://schemas.openxmlformats.org/officeDocument/2006/relationships/slideLayout" Target="../slideLayouts/slideLayout846.xml"/><Relationship Id="rId3" Type="http://schemas.openxmlformats.org/officeDocument/2006/relationships/slideLayout" Target="../slideLayouts/slideLayout831.xml"/><Relationship Id="rId21" Type="http://schemas.openxmlformats.org/officeDocument/2006/relationships/slideLayout" Target="../slideLayouts/slideLayout849.xml"/><Relationship Id="rId7" Type="http://schemas.openxmlformats.org/officeDocument/2006/relationships/slideLayout" Target="../slideLayouts/slideLayout835.xml"/><Relationship Id="rId12" Type="http://schemas.openxmlformats.org/officeDocument/2006/relationships/slideLayout" Target="../slideLayouts/slideLayout840.xml"/><Relationship Id="rId17" Type="http://schemas.openxmlformats.org/officeDocument/2006/relationships/slideLayout" Target="../slideLayouts/slideLayout845.xml"/><Relationship Id="rId2" Type="http://schemas.openxmlformats.org/officeDocument/2006/relationships/slideLayout" Target="../slideLayouts/slideLayout830.xml"/><Relationship Id="rId16" Type="http://schemas.openxmlformats.org/officeDocument/2006/relationships/slideLayout" Target="../slideLayouts/slideLayout844.xml"/><Relationship Id="rId20" Type="http://schemas.openxmlformats.org/officeDocument/2006/relationships/slideLayout" Target="../slideLayouts/slideLayout848.xml"/><Relationship Id="rId1" Type="http://schemas.openxmlformats.org/officeDocument/2006/relationships/slideLayout" Target="../slideLayouts/slideLayout829.xml"/><Relationship Id="rId6" Type="http://schemas.openxmlformats.org/officeDocument/2006/relationships/slideLayout" Target="../slideLayouts/slideLayout834.xml"/><Relationship Id="rId11" Type="http://schemas.openxmlformats.org/officeDocument/2006/relationships/slideLayout" Target="../slideLayouts/slideLayout839.xml"/><Relationship Id="rId5" Type="http://schemas.openxmlformats.org/officeDocument/2006/relationships/slideLayout" Target="../slideLayouts/slideLayout833.xml"/><Relationship Id="rId15" Type="http://schemas.openxmlformats.org/officeDocument/2006/relationships/slideLayout" Target="../slideLayouts/slideLayout843.xml"/><Relationship Id="rId23" Type="http://schemas.openxmlformats.org/officeDocument/2006/relationships/theme" Target="../theme/theme39.xml"/><Relationship Id="rId10" Type="http://schemas.openxmlformats.org/officeDocument/2006/relationships/slideLayout" Target="../slideLayouts/slideLayout838.xml"/><Relationship Id="rId19" Type="http://schemas.openxmlformats.org/officeDocument/2006/relationships/slideLayout" Target="../slideLayouts/slideLayout847.xml"/><Relationship Id="rId4" Type="http://schemas.openxmlformats.org/officeDocument/2006/relationships/slideLayout" Target="../slideLayouts/slideLayout832.xml"/><Relationship Id="rId9" Type="http://schemas.openxmlformats.org/officeDocument/2006/relationships/slideLayout" Target="../slideLayouts/slideLayout837.xml"/><Relationship Id="rId14" Type="http://schemas.openxmlformats.org/officeDocument/2006/relationships/slideLayout" Target="../slideLayouts/slideLayout842.xml"/><Relationship Id="rId22" Type="http://schemas.openxmlformats.org/officeDocument/2006/relationships/slideLayout" Target="../slideLayouts/slideLayout8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image" Target="../media/image69.pn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858.xml"/><Relationship Id="rId13" Type="http://schemas.openxmlformats.org/officeDocument/2006/relationships/slideLayout" Target="../slideLayouts/slideLayout863.xml"/><Relationship Id="rId18" Type="http://schemas.openxmlformats.org/officeDocument/2006/relationships/slideLayout" Target="../slideLayouts/slideLayout868.xml"/><Relationship Id="rId3" Type="http://schemas.openxmlformats.org/officeDocument/2006/relationships/slideLayout" Target="../slideLayouts/slideLayout853.xml"/><Relationship Id="rId21" Type="http://schemas.openxmlformats.org/officeDocument/2006/relationships/theme" Target="../theme/theme40.xml"/><Relationship Id="rId7" Type="http://schemas.openxmlformats.org/officeDocument/2006/relationships/slideLayout" Target="../slideLayouts/slideLayout857.xml"/><Relationship Id="rId12" Type="http://schemas.openxmlformats.org/officeDocument/2006/relationships/slideLayout" Target="../slideLayouts/slideLayout862.xml"/><Relationship Id="rId17" Type="http://schemas.openxmlformats.org/officeDocument/2006/relationships/slideLayout" Target="../slideLayouts/slideLayout867.xml"/><Relationship Id="rId2" Type="http://schemas.openxmlformats.org/officeDocument/2006/relationships/slideLayout" Target="../slideLayouts/slideLayout852.xml"/><Relationship Id="rId16" Type="http://schemas.openxmlformats.org/officeDocument/2006/relationships/slideLayout" Target="../slideLayouts/slideLayout866.xml"/><Relationship Id="rId20" Type="http://schemas.openxmlformats.org/officeDocument/2006/relationships/slideLayout" Target="../slideLayouts/slideLayout870.xml"/><Relationship Id="rId1" Type="http://schemas.openxmlformats.org/officeDocument/2006/relationships/slideLayout" Target="../slideLayouts/slideLayout851.xml"/><Relationship Id="rId6" Type="http://schemas.openxmlformats.org/officeDocument/2006/relationships/slideLayout" Target="../slideLayouts/slideLayout856.xml"/><Relationship Id="rId11" Type="http://schemas.openxmlformats.org/officeDocument/2006/relationships/slideLayout" Target="../slideLayouts/slideLayout861.xml"/><Relationship Id="rId5" Type="http://schemas.openxmlformats.org/officeDocument/2006/relationships/slideLayout" Target="../slideLayouts/slideLayout855.xml"/><Relationship Id="rId15" Type="http://schemas.openxmlformats.org/officeDocument/2006/relationships/slideLayout" Target="../slideLayouts/slideLayout865.xml"/><Relationship Id="rId10" Type="http://schemas.openxmlformats.org/officeDocument/2006/relationships/slideLayout" Target="../slideLayouts/slideLayout860.xml"/><Relationship Id="rId19" Type="http://schemas.openxmlformats.org/officeDocument/2006/relationships/slideLayout" Target="../slideLayouts/slideLayout869.xml"/><Relationship Id="rId4" Type="http://schemas.openxmlformats.org/officeDocument/2006/relationships/slideLayout" Target="../slideLayouts/slideLayout854.xml"/><Relationship Id="rId9" Type="http://schemas.openxmlformats.org/officeDocument/2006/relationships/slideLayout" Target="../slideLayouts/slideLayout859.xml"/><Relationship Id="rId14" Type="http://schemas.openxmlformats.org/officeDocument/2006/relationships/slideLayout" Target="../slideLayouts/slideLayout864.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878.xml"/><Relationship Id="rId13" Type="http://schemas.openxmlformats.org/officeDocument/2006/relationships/slideLayout" Target="../slideLayouts/slideLayout883.xml"/><Relationship Id="rId18" Type="http://schemas.openxmlformats.org/officeDocument/2006/relationships/slideLayout" Target="../slideLayouts/slideLayout888.xml"/><Relationship Id="rId3" Type="http://schemas.openxmlformats.org/officeDocument/2006/relationships/slideLayout" Target="../slideLayouts/slideLayout873.xml"/><Relationship Id="rId21" Type="http://schemas.openxmlformats.org/officeDocument/2006/relationships/slideLayout" Target="../slideLayouts/slideLayout891.xml"/><Relationship Id="rId7" Type="http://schemas.openxmlformats.org/officeDocument/2006/relationships/slideLayout" Target="../slideLayouts/slideLayout877.xml"/><Relationship Id="rId12" Type="http://schemas.openxmlformats.org/officeDocument/2006/relationships/slideLayout" Target="../slideLayouts/slideLayout882.xml"/><Relationship Id="rId17" Type="http://schemas.openxmlformats.org/officeDocument/2006/relationships/slideLayout" Target="../slideLayouts/slideLayout887.xml"/><Relationship Id="rId2" Type="http://schemas.openxmlformats.org/officeDocument/2006/relationships/slideLayout" Target="../slideLayouts/slideLayout872.xml"/><Relationship Id="rId16" Type="http://schemas.openxmlformats.org/officeDocument/2006/relationships/slideLayout" Target="../slideLayouts/slideLayout886.xml"/><Relationship Id="rId20" Type="http://schemas.openxmlformats.org/officeDocument/2006/relationships/slideLayout" Target="../slideLayouts/slideLayout890.xml"/><Relationship Id="rId1" Type="http://schemas.openxmlformats.org/officeDocument/2006/relationships/slideLayout" Target="../slideLayouts/slideLayout871.xml"/><Relationship Id="rId6" Type="http://schemas.openxmlformats.org/officeDocument/2006/relationships/slideLayout" Target="../slideLayouts/slideLayout876.xml"/><Relationship Id="rId11" Type="http://schemas.openxmlformats.org/officeDocument/2006/relationships/slideLayout" Target="../slideLayouts/slideLayout881.xml"/><Relationship Id="rId5" Type="http://schemas.openxmlformats.org/officeDocument/2006/relationships/slideLayout" Target="../slideLayouts/slideLayout875.xml"/><Relationship Id="rId15" Type="http://schemas.openxmlformats.org/officeDocument/2006/relationships/slideLayout" Target="../slideLayouts/slideLayout885.xml"/><Relationship Id="rId10" Type="http://schemas.openxmlformats.org/officeDocument/2006/relationships/slideLayout" Target="../slideLayouts/slideLayout880.xml"/><Relationship Id="rId19" Type="http://schemas.openxmlformats.org/officeDocument/2006/relationships/slideLayout" Target="../slideLayouts/slideLayout889.xml"/><Relationship Id="rId4" Type="http://schemas.openxmlformats.org/officeDocument/2006/relationships/slideLayout" Target="../slideLayouts/slideLayout874.xml"/><Relationship Id="rId9" Type="http://schemas.openxmlformats.org/officeDocument/2006/relationships/slideLayout" Target="../slideLayouts/slideLayout879.xml"/><Relationship Id="rId14" Type="http://schemas.openxmlformats.org/officeDocument/2006/relationships/slideLayout" Target="../slideLayouts/slideLayout884.xml"/><Relationship Id="rId22"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899.xml"/><Relationship Id="rId13" Type="http://schemas.openxmlformats.org/officeDocument/2006/relationships/slideLayout" Target="../slideLayouts/slideLayout904.xml"/><Relationship Id="rId18" Type="http://schemas.openxmlformats.org/officeDocument/2006/relationships/slideLayout" Target="../slideLayouts/slideLayout909.xml"/><Relationship Id="rId3" Type="http://schemas.openxmlformats.org/officeDocument/2006/relationships/slideLayout" Target="../slideLayouts/slideLayout894.xml"/><Relationship Id="rId21" Type="http://schemas.openxmlformats.org/officeDocument/2006/relationships/slideLayout" Target="../slideLayouts/slideLayout912.xml"/><Relationship Id="rId7" Type="http://schemas.openxmlformats.org/officeDocument/2006/relationships/slideLayout" Target="../slideLayouts/slideLayout898.xml"/><Relationship Id="rId12" Type="http://schemas.openxmlformats.org/officeDocument/2006/relationships/slideLayout" Target="../slideLayouts/slideLayout903.xml"/><Relationship Id="rId17" Type="http://schemas.openxmlformats.org/officeDocument/2006/relationships/slideLayout" Target="../slideLayouts/slideLayout908.xml"/><Relationship Id="rId2" Type="http://schemas.openxmlformats.org/officeDocument/2006/relationships/slideLayout" Target="../slideLayouts/slideLayout893.xml"/><Relationship Id="rId16" Type="http://schemas.openxmlformats.org/officeDocument/2006/relationships/slideLayout" Target="../slideLayouts/slideLayout907.xml"/><Relationship Id="rId20" Type="http://schemas.openxmlformats.org/officeDocument/2006/relationships/slideLayout" Target="../slideLayouts/slideLayout911.xml"/><Relationship Id="rId1" Type="http://schemas.openxmlformats.org/officeDocument/2006/relationships/slideLayout" Target="../slideLayouts/slideLayout892.xml"/><Relationship Id="rId6" Type="http://schemas.openxmlformats.org/officeDocument/2006/relationships/slideLayout" Target="../slideLayouts/slideLayout897.xml"/><Relationship Id="rId11" Type="http://schemas.openxmlformats.org/officeDocument/2006/relationships/slideLayout" Target="../slideLayouts/slideLayout902.xml"/><Relationship Id="rId24" Type="http://schemas.openxmlformats.org/officeDocument/2006/relationships/theme" Target="../theme/theme42.xml"/><Relationship Id="rId5" Type="http://schemas.openxmlformats.org/officeDocument/2006/relationships/slideLayout" Target="../slideLayouts/slideLayout896.xml"/><Relationship Id="rId15" Type="http://schemas.openxmlformats.org/officeDocument/2006/relationships/slideLayout" Target="../slideLayouts/slideLayout906.xml"/><Relationship Id="rId23" Type="http://schemas.openxmlformats.org/officeDocument/2006/relationships/slideLayout" Target="../slideLayouts/slideLayout914.xml"/><Relationship Id="rId10" Type="http://schemas.openxmlformats.org/officeDocument/2006/relationships/slideLayout" Target="../slideLayouts/slideLayout901.xml"/><Relationship Id="rId19" Type="http://schemas.openxmlformats.org/officeDocument/2006/relationships/slideLayout" Target="../slideLayouts/slideLayout910.xml"/><Relationship Id="rId4" Type="http://schemas.openxmlformats.org/officeDocument/2006/relationships/slideLayout" Target="../slideLayouts/slideLayout895.xml"/><Relationship Id="rId9" Type="http://schemas.openxmlformats.org/officeDocument/2006/relationships/slideLayout" Target="../slideLayouts/slideLayout900.xml"/><Relationship Id="rId14" Type="http://schemas.openxmlformats.org/officeDocument/2006/relationships/slideLayout" Target="../slideLayouts/slideLayout905.xml"/><Relationship Id="rId22" Type="http://schemas.openxmlformats.org/officeDocument/2006/relationships/slideLayout" Target="../slideLayouts/slideLayout913.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922.xml"/><Relationship Id="rId13" Type="http://schemas.openxmlformats.org/officeDocument/2006/relationships/slideLayout" Target="../slideLayouts/slideLayout927.xml"/><Relationship Id="rId18" Type="http://schemas.openxmlformats.org/officeDocument/2006/relationships/slideLayout" Target="../slideLayouts/slideLayout932.xml"/><Relationship Id="rId3" Type="http://schemas.openxmlformats.org/officeDocument/2006/relationships/slideLayout" Target="../slideLayouts/slideLayout917.xml"/><Relationship Id="rId21" Type="http://schemas.openxmlformats.org/officeDocument/2006/relationships/slideLayout" Target="../slideLayouts/slideLayout935.xml"/><Relationship Id="rId7" Type="http://schemas.openxmlformats.org/officeDocument/2006/relationships/slideLayout" Target="../slideLayouts/slideLayout921.xml"/><Relationship Id="rId12" Type="http://schemas.openxmlformats.org/officeDocument/2006/relationships/slideLayout" Target="../slideLayouts/slideLayout926.xml"/><Relationship Id="rId17" Type="http://schemas.openxmlformats.org/officeDocument/2006/relationships/slideLayout" Target="../slideLayouts/slideLayout931.xml"/><Relationship Id="rId2" Type="http://schemas.openxmlformats.org/officeDocument/2006/relationships/slideLayout" Target="../slideLayouts/slideLayout916.xml"/><Relationship Id="rId16" Type="http://schemas.openxmlformats.org/officeDocument/2006/relationships/slideLayout" Target="../slideLayouts/slideLayout930.xml"/><Relationship Id="rId20" Type="http://schemas.openxmlformats.org/officeDocument/2006/relationships/slideLayout" Target="../slideLayouts/slideLayout934.xml"/><Relationship Id="rId1" Type="http://schemas.openxmlformats.org/officeDocument/2006/relationships/slideLayout" Target="../slideLayouts/slideLayout915.xml"/><Relationship Id="rId6" Type="http://schemas.openxmlformats.org/officeDocument/2006/relationships/slideLayout" Target="../slideLayouts/slideLayout920.xml"/><Relationship Id="rId11" Type="http://schemas.openxmlformats.org/officeDocument/2006/relationships/slideLayout" Target="../slideLayouts/slideLayout925.xml"/><Relationship Id="rId5" Type="http://schemas.openxmlformats.org/officeDocument/2006/relationships/slideLayout" Target="../slideLayouts/slideLayout919.xml"/><Relationship Id="rId15" Type="http://schemas.openxmlformats.org/officeDocument/2006/relationships/slideLayout" Target="../slideLayouts/slideLayout929.xml"/><Relationship Id="rId23" Type="http://schemas.openxmlformats.org/officeDocument/2006/relationships/theme" Target="../theme/theme43.xml"/><Relationship Id="rId10" Type="http://schemas.openxmlformats.org/officeDocument/2006/relationships/slideLayout" Target="../slideLayouts/slideLayout924.xml"/><Relationship Id="rId19" Type="http://schemas.openxmlformats.org/officeDocument/2006/relationships/slideLayout" Target="../slideLayouts/slideLayout933.xml"/><Relationship Id="rId4" Type="http://schemas.openxmlformats.org/officeDocument/2006/relationships/slideLayout" Target="../slideLayouts/slideLayout918.xml"/><Relationship Id="rId9" Type="http://schemas.openxmlformats.org/officeDocument/2006/relationships/slideLayout" Target="../slideLayouts/slideLayout923.xml"/><Relationship Id="rId14" Type="http://schemas.openxmlformats.org/officeDocument/2006/relationships/slideLayout" Target="../slideLayouts/slideLayout928.xml"/><Relationship Id="rId22" Type="http://schemas.openxmlformats.org/officeDocument/2006/relationships/slideLayout" Target="../slideLayouts/slideLayout93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944.xml"/><Relationship Id="rId13" Type="http://schemas.openxmlformats.org/officeDocument/2006/relationships/slideLayout" Target="../slideLayouts/slideLayout949.xml"/><Relationship Id="rId18" Type="http://schemas.openxmlformats.org/officeDocument/2006/relationships/slideLayout" Target="../slideLayouts/slideLayout954.xml"/><Relationship Id="rId3" Type="http://schemas.openxmlformats.org/officeDocument/2006/relationships/slideLayout" Target="../slideLayouts/slideLayout939.xml"/><Relationship Id="rId21" Type="http://schemas.openxmlformats.org/officeDocument/2006/relationships/slideLayout" Target="../slideLayouts/slideLayout957.xml"/><Relationship Id="rId7" Type="http://schemas.openxmlformats.org/officeDocument/2006/relationships/slideLayout" Target="../slideLayouts/slideLayout943.xml"/><Relationship Id="rId12" Type="http://schemas.openxmlformats.org/officeDocument/2006/relationships/slideLayout" Target="../slideLayouts/slideLayout948.xml"/><Relationship Id="rId17" Type="http://schemas.openxmlformats.org/officeDocument/2006/relationships/slideLayout" Target="../slideLayouts/slideLayout953.xml"/><Relationship Id="rId2" Type="http://schemas.openxmlformats.org/officeDocument/2006/relationships/slideLayout" Target="../slideLayouts/slideLayout938.xml"/><Relationship Id="rId16" Type="http://schemas.openxmlformats.org/officeDocument/2006/relationships/slideLayout" Target="../slideLayouts/slideLayout952.xml"/><Relationship Id="rId20" Type="http://schemas.openxmlformats.org/officeDocument/2006/relationships/slideLayout" Target="../slideLayouts/slideLayout956.xml"/><Relationship Id="rId1" Type="http://schemas.openxmlformats.org/officeDocument/2006/relationships/slideLayout" Target="../slideLayouts/slideLayout937.xml"/><Relationship Id="rId6" Type="http://schemas.openxmlformats.org/officeDocument/2006/relationships/slideLayout" Target="../slideLayouts/slideLayout942.xml"/><Relationship Id="rId11" Type="http://schemas.openxmlformats.org/officeDocument/2006/relationships/slideLayout" Target="../slideLayouts/slideLayout947.xml"/><Relationship Id="rId5" Type="http://schemas.openxmlformats.org/officeDocument/2006/relationships/slideLayout" Target="../slideLayouts/slideLayout941.xml"/><Relationship Id="rId15" Type="http://schemas.openxmlformats.org/officeDocument/2006/relationships/slideLayout" Target="../slideLayouts/slideLayout951.xml"/><Relationship Id="rId23" Type="http://schemas.openxmlformats.org/officeDocument/2006/relationships/image" Target="../media/image148.emf"/><Relationship Id="rId10" Type="http://schemas.openxmlformats.org/officeDocument/2006/relationships/slideLayout" Target="../slideLayouts/slideLayout946.xml"/><Relationship Id="rId19" Type="http://schemas.openxmlformats.org/officeDocument/2006/relationships/slideLayout" Target="../slideLayouts/slideLayout955.xml"/><Relationship Id="rId4" Type="http://schemas.openxmlformats.org/officeDocument/2006/relationships/slideLayout" Target="../slideLayouts/slideLayout940.xml"/><Relationship Id="rId9" Type="http://schemas.openxmlformats.org/officeDocument/2006/relationships/slideLayout" Target="../slideLayouts/slideLayout945.xml"/><Relationship Id="rId14" Type="http://schemas.openxmlformats.org/officeDocument/2006/relationships/slideLayout" Target="../slideLayouts/slideLayout950.xml"/><Relationship Id="rId22"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965.xml"/><Relationship Id="rId13" Type="http://schemas.openxmlformats.org/officeDocument/2006/relationships/slideLayout" Target="../slideLayouts/slideLayout970.xml"/><Relationship Id="rId18" Type="http://schemas.openxmlformats.org/officeDocument/2006/relationships/slideLayout" Target="../slideLayouts/slideLayout975.xml"/><Relationship Id="rId3" Type="http://schemas.openxmlformats.org/officeDocument/2006/relationships/slideLayout" Target="../slideLayouts/slideLayout960.xml"/><Relationship Id="rId21" Type="http://schemas.openxmlformats.org/officeDocument/2006/relationships/image" Target="../media/image148.emf"/><Relationship Id="rId7" Type="http://schemas.openxmlformats.org/officeDocument/2006/relationships/slideLayout" Target="../slideLayouts/slideLayout964.xml"/><Relationship Id="rId12" Type="http://schemas.openxmlformats.org/officeDocument/2006/relationships/slideLayout" Target="../slideLayouts/slideLayout969.xml"/><Relationship Id="rId17" Type="http://schemas.openxmlformats.org/officeDocument/2006/relationships/slideLayout" Target="../slideLayouts/slideLayout974.xml"/><Relationship Id="rId2" Type="http://schemas.openxmlformats.org/officeDocument/2006/relationships/slideLayout" Target="../slideLayouts/slideLayout959.xml"/><Relationship Id="rId16" Type="http://schemas.openxmlformats.org/officeDocument/2006/relationships/slideLayout" Target="../slideLayouts/slideLayout973.xml"/><Relationship Id="rId20" Type="http://schemas.openxmlformats.org/officeDocument/2006/relationships/theme" Target="../theme/theme45.xml"/><Relationship Id="rId1" Type="http://schemas.openxmlformats.org/officeDocument/2006/relationships/slideLayout" Target="../slideLayouts/slideLayout958.xml"/><Relationship Id="rId6" Type="http://schemas.openxmlformats.org/officeDocument/2006/relationships/slideLayout" Target="../slideLayouts/slideLayout963.xml"/><Relationship Id="rId11" Type="http://schemas.openxmlformats.org/officeDocument/2006/relationships/slideLayout" Target="../slideLayouts/slideLayout968.xml"/><Relationship Id="rId5" Type="http://schemas.openxmlformats.org/officeDocument/2006/relationships/slideLayout" Target="../slideLayouts/slideLayout962.xml"/><Relationship Id="rId15" Type="http://schemas.openxmlformats.org/officeDocument/2006/relationships/slideLayout" Target="../slideLayouts/slideLayout972.xml"/><Relationship Id="rId10" Type="http://schemas.openxmlformats.org/officeDocument/2006/relationships/slideLayout" Target="../slideLayouts/slideLayout967.xml"/><Relationship Id="rId19" Type="http://schemas.openxmlformats.org/officeDocument/2006/relationships/slideLayout" Target="../slideLayouts/slideLayout976.xml"/><Relationship Id="rId4" Type="http://schemas.openxmlformats.org/officeDocument/2006/relationships/slideLayout" Target="../slideLayouts/slideLayout961.xml"/><Relationship Id="rId9" Type="http://schemas.openxmlformats.org/officeDocument/2006/relationships/slideLayout" Target="../slideLayouts/slideLayout966.xml"/><Relationship Id="rId14" Type="http://schemas.openxmlformats.org/officeDocument/2006/relationships/slideLayout" Target="../slideLayouts/slideLayout9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image" Target="../media/image1.png"/><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theme" Target="../theme/theme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theme" Target="../theme/theme6.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image" Target="../media/image10.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image" Target="../media/image1.png"/><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theme" Target="../theme/theme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9849616"/>
      </p:ext>
    </p:extLst>
  </p:cSld>
  <p:clrMap bg1="dk1" tx1="lt1" bg2="dk2" tx2="lt2" accent1="accent1" accent2="accent2" accent3="accent3" accent4="accent4" accent5="accent5" accent6="accent6" hlink="hlink" folHlink="folHlink"/>
  <p:sldLayoutIdLst>
    <p:sldLayoutId id="2147485378" r:id="rId1"/>
    <p:sldLayoutId id="2147485379" r:id="rId2"/>
    <p:sldLayoutId id="2147485380" r:id="rId3"/>
    <p:sldLayoutId id="2147485381" r:id="rId4"/>
    <p:sldLayoutId id="2147485382" r:id="rId5"/>
    <p:sldLayoutId id="2147485383" r:id="rId6"/>
    <p:sldLayoutId id="2147485384" r:id="rId7"/>
    <p:sldLayoutId id="2147485385" r:id="rId8"/>
    <p:sldLayoutId id="2147485386" r:id="rId9"/>
    <p:sldLayoutId id="2147485387" r:id="rId10"/>
    <p:sldLayoutId id="2147485388" r:id="rId11"/>
    <p:sldLayoutId id="2147485389" r:id="rId12"/>
    <p:sldLayoutId id="2147485390" r:id="rId13"/>
    <p:sldLayoutId id="2147485391" r:id="rId14"/>
    <p:sldLayoutId id="2147485393" r:id="rId15"/>
    <p:sldLayoutId id="2147485394" r:id="rId16"/>
    <p:sldLayoutId id="2147485395" r:id="rId17"/>
    <p:sldLayoutId id="2147485396"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24017278"/>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563105866"/>
      </p:ext>
    </p:extLst>
  </p:cSld>
  <p:clrMap bg1="lt1" tx1="dk1" bg2="lt2" tx2="dk2" accent1="accent1" accent2="accent2" accent3="accent3" accent4="accent4" accent5="accent5" accent6="accent6" hlink="hlink" folHlink="folHlink"/>
  <p:sldLayoutIdLst>
    <p:sldLayoutId id="2147485442" r:id="rId1"/>
    <p:sldLayoutId id="2147485443" r:id="rId2"/>
    <p:sldLayoutId id="2147485444" r:id="rId3"/>
    <p:sldLayoutId id="2147485445" r:id="rId4"/>
    <p:sldLayoutId id="2147485446" r:id="rId5"/>
    <p:sldLayoutId id="2147485447" r:id="rId6"/>
    <p:sldLayoutId id="2147485448" r:id="rId7"/>
    <p:sldLayoutId id="2147485449" r:id="rId8"/>
    <p:sldLayoutId id="2147485450" r:id="rId9"/>
    <p:sldLayoutId id="2147485451" r:id="rId10"/>
    <p:sldLayoutId id="2147485452" r:id="rId11"/>
    <p:sldLayoutId id="2147485453" r:id="rId12"/>
    <p:sldLayoutId id="2147485454" r:id="rId13"/>
    <p:sldLayoutId id="2147485455" r:id="rId14"/>
    <p:sldLayoutId id="2147485456" r:id="rId15"/>
    <p:sldLayoutId id="2147485457" r:id="rId16"/>
    <p:sldLayoutId id="2147485458" r:id="rId17"/>
    <p:sldLayoutId id="2147485459" r:id="rId18"/>
    <p:sldLayoutId id="2147485460" r:id="rId19"/>
    <p:sldLayoutId id="2147485461" r:id="rId20"/>
    <p:sldLayoutId id="2147485462" r:id="rId21"/>
    <p:sldLayoutId id="2147485463" r:id="rId22"/>
    <p:sldLayoutId id="2147485464" r:id="rId23"/>
    <p:sldLayoutId id="2147485465" r:id="rId24"/>
    <p:sldLayoutId id="2147485466" r:id="rId25"/>
    <p:sldLayoutId id="2147485467" r:id="rId26"/>
    <p:sldLayoutId id="2147485468" r:id="rId27"/>
    <p:sldLayoutId id="2147485469" r:id="rId28"/>
    <p:sldLayoutId id="2147485470" r:id="rId29"/>
    <p:sldLayoutId id="2147485471" r:id="rId30"/>
    <p:sldLayoutId id="2147485472" r:id="rId31"/>
    <p:sldLayoutId id="2147485473" r:id="rId32"/>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298811" y="2991149"/>
            <a:ext cx="6858623" cy="876329"/>
          </a:xfrm>
          <a:prstGeom prst="rect">
            <a:avLst/>
          </a:prstGeom>
        </p:spPr>
      </p:pic>
    </p:spTree>
    <p:extLst>
      <p:ext uri="{BB962C8B-B14F-4D97-AF65-F5344CB8AC3E}">
        <p14:creationId xmlns:p14="http://schemas.microsoft.com/office/powerpoint/2010/main" val="804239081"/>
      </p:ext>
    </p:extLst>
  </p:cSld>
  <p:clrMap bg1="dk1" tx1="lt1" bg2="dk2" tx2="lt2" accent1="accent1" accent2="accent2" accent3="accent3" accent4="accent4" accent5="accent5" accent6="accent6" hlink="hlink" folHlink="folHlink"/>
  <p:sldLayoutIdLst>
    <p:sldLayoutId id="2147485475" r:id="rId1"/>
    <p:sldLayoutId id="2147485476" r:id="rId2"/>
    <p:sldLayoutId id="2147485477" r:id="rId3"/>
    <p:sldLayoutId id="2147485478" r:id="rId4"/>
    <p:sldLayoutId id="2147485479" r:id="rId5"/>
    <p:sldLayoutId id="2147485480" r:id="rId6"/>
    <p:sldLayoutId id="2147485481" r:id="rId7"/>
    <p:sldLayoutId id="2147485482" r:id="rId8"/>
    <p:sldLayoutId id="2147485483" r:id="rId9"/>
    <p:sldLayoutId id="2147485484" r:id="rId10"/>
    <p:sldLayoutId id="2147485485" r:id="rId11"/>
    <p:sldLayoutId id="2147485486" r:id="rId12"/>
    <p:sldLayoutId id="2147485487" r:id="rId13"/>
    <p:sldLayoutId id="2147485488" r:id="rId14"/>
    <p:sldLayoutId id="2147485489" r:id="rId15"/>
    <p:sldLayoutId id="2147485490" r:id="rId16"/>
    <p:sldLayoutId id="2147485491" r:id="rId17"/>
    <p:sldLayoutId id="2147485492" r:id="rId18"/>
    <p:sldLayoutId id="2147485493" r:id="rId19"/>
    <p:sldLayoutId id="2147485494" r:id="rId20"/>
    <p:sldLayoutId id="2147485495" r:id="rId21"/>
    <p:sldLayoutId id="2147485496" r:id="rId22"/>
    <p:sldLayoutId id="2147485497" r:id="rId23"/>
    <p:sldLayoutId id="2147485498" r:id="rId24"/>
    <p:sldLayoutId id="2147485499" r:id="rId25"/>
    <p:sldLayoutId id="2147485500" r:id="rId26"/>
    <p:sldLayoutId id="2147485501" r:id="rId27"/>
    <p:sldLayoutId id="2147485502" r:id="rId28"/>
  </p:sldLayoutIdLst>
  <p:transition>
    <p:fade/>
  </p:transition>
  <p:txStyles>
    <p:titleStyle>
      <a:lvl1pPr algn="l" defTabSz="913906"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298811" y="2991149"/>
            <a:ext cx="6858623" cy="876329"/>
          </a:xfrm>
          <a:prstGeom prst="rect">
            <a:avLst/>
          </a:prstGeom>
        </p:spPr>
      </p:pic>
    </p:spTree>
    <p:extLst>
      <p:ext uri="{BB962C8B-B14F-4D97-AF65-F5344CB8AC3E}">
        <p14:creationId xmlns:p14="http://schemas.microsoft.com/office/powerpoint/2010/main" val="1790942142"/>
      </p:ext>
    </p:extLst>
  </p:cSld>
  <p:clrMap bg1="dk1" tx1="lt1" bg2="dk2" tx2="lt2" accent1="accent1" accent2="accent2" accent3="accent3" accent4="accent4" accent5="accent5" accent6="accent6" hlink="hlink" folHlink="folHlink"/>
  <p:sldLayoutIdLst>
    <p:sldLayoutId id="2147485504" r:id="rId1"/>
    <p:sldLayoutId id="2147485505" r:id="rId2"/>
    <p:sldLayoutId id="2147485506" r:id="rId3"/>
    <p:sldLayoutId id="2147485507" r:id="rId4"/>
    <p:sldLayoutId id="2147485508" r:id="rId5"/>
    <p:sldLayoutId id="2147485509" r:id="rId6"/>
    <p:sldLayoutId id="2147485510" r:id="rId7"/>
    <p:sldLayoutId id="2147485511" r:id="rId8"/>
    <p:sldLayoutId id="2147485512" r:id="rId9"/>
    <p:sldLayoutId id="2147485513" r:id="rId10"/>
    <p:sldLayoutId id="2147485514" r:id="rId11"/>
    <p:sldLayoutId id="2147485515" r:id="rId12"/>
    <p:sldLayoutId id="2147485516" r:id="rId13"/>
    <p:sldLayoutId id="2147485517" r:id="rId14"/>
    <p:sldLayoutId id="2147485518" r:id="rId15"/>
    <p:sldLayoutId id="2147485519" r:id="rId16"/>
    <p:sldLayoutId id="2147485520" r:id="rId17"/>
    <p:sldLayoutId id="2147485521" r:id="rId18"/>
    <p:sldLayoutId id="2147485522" r:id="rId19"/>
    <p:sldLayoutId id="2147485523" r:id="rId20"/>
    <p:sldLayoutId id="2147485524" r:id="rId21"/>
    <p:sldLayoutId id="2147485525" r:id="rId22"/>
    <p:sldLayoutId id="2147485526" r:id="rId23"/>
    <p:sldLayoutId id="2147485527" r:id="rId24"/>
    <p:sldLayoutId id="2147485528" r:id="rId25"/>
    <p:sldLayoutId id="2147485529" r:id="rId26"/>
    <p:sldLayoutId id="2147485530" r:id="rId27"/>
    <p:sldLayoutId id="2147485532" r:id="rId28"/>
    <p:sldLayoutId id="2147485533" r:id="rId29"/>
  </p:sldLayoutIdLst>
  <p:transition>
    <p:fade/>
  </p:transition>
  <p:txStyles>
    <p:titleStyle>
      <a:lvl1pPr algn="l" defTabSz="913906"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5"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828"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44963792"/>
      </p:ext>
    </p:extLst>
  </p:cSld>
  <p:clrMap bg1="lt1" tx1="dk1" bg2="lt2" tx2="dk2" accent1="accent1" accent2="accent2" accent3="accent3" accent4="accent4" accent5="accent5" accent6="accent6" hlink="hlink" folHlink="folHlink"/>
  <p:sldLayoutIdLst>
    <p:sldLayoutId id="2147485535" r:id="rId1"/>
    <p:sldLayoutId id="2147485536" r:id="rId2"/>
    <p:sldLayoutId id="2147485537" r:id="rId3"/>
    <p:sldLayoutId id="2147485538" r:id="rId4"/>
    <p:sldLayoutId id="2147485539" r:id="rId5"/>
    <p:sldLayoutId id="2147485540" r:id="rId6"/>
    <p:sldLayoutId id="2147485541" r:id="rId7"/>
    <p:sldLayoutId id="2147485542" r:id="rId8"/>
    <p:sldLayoutId id="2147485543" r:id="rId9"/>
    <p:sldLayoutId id="2147485544" r:id="rId10"/>
    <p:sldLayoutId id="2147485545" r:id="rId11"/>
    <p:sldLayoutId id="2147485546" r:id="rId12"/>
    <p:sldLayoutId id="2147485547" r:id="rId13"/>
    <p:sldLayoutId id="2147485548" r:id="rId14"/>
    <p:sldLayoutId id="2147485549" r:id="rId15"/>
    <p:sldLayoutId id="2147485550" r:id="rId16"/>
    <p:sldLayoutId id="2147485551" r:id="rId17"/>
    <p:sldLayoutId id="2147485552" r:id="rId18"/>
    <p:sldLayoutId id="2147485553" r:id="rId19"/>
    <p:sldLayoutId id="2147485554" r:id="rId20"/>
    <p:sldLayoutId id="2147485555" r:id="rId21"/>
    <p:sldLayoutId id="2147485556" r:id="rId22"/>
    <p:sldLayoutId id="2147485557" r:id="rId23"/>
    <p:sldLayoutId id="2147485558" r:id="rId24"/>
    <p:sldLayoutId id="2147485559" r:id="rId2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4253664618"/>
      </p:ext>
    </p:extLst>
  </p:cSld>
  <p:clrMap bg1="dk1" tx1="lt1" bg2="dk2" tx2="lt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Lst>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41966839"/>
      </p:ext>
    </p:extLst>
  </p:cSld>
  <p:clrMap bg1="dk1" tx1="lt1" bg2="dk2" tx2="lt2" accent1="accent1" accent2="accent2" accent3="accent3" accent4="accent4" accent5="accent5" accent6="accent6" hlink="hlink" folHlink="folHlink"/>
  <p:sldLayoutIdLst>
    <p:sldLayoutId id="2147485572" r:id="rId1"/>
  </p:sldLayoutIdLst>
  <p:transition>
    <p:fade/>
  </p:transition>
  <p:txStyles>
    <p:titleStyle>
      <a:lvl1pPr algn="l" defTabSz="914180" rtl="0" eaLnBrk="1" latinLnBrk="0" hangingPunct="1">
        <a:lnSpc>
          <a:spcPct val="90000"/>
        </a:lnSpc>
        <a:spcBef>
          <a:spcPct val="0"/>
        </a:spcBef>
        <a:buNone/>
        <a:defRPr lang="en-US" sz="5881"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92929"/>
      </p:ext>
    </p:extLst>
  </p:cSld>
  <p:clrMap bg1="lt1" tx1="dk1" bg2="lt2" tx2="dk2" accent1="accent1" accent2="accent2" accent3="accent3" accent4="accent4" accent5="accent5" accent6="accent6" hlink="hlink" folHlink="folHlink"/>
  <p:sldLayoutIdLst>
    <p:sldLayoutId id="2147485574" r:id="rId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5457" y="2991149"/>
            <a:ext cx="6858623" cy="876329"/>
          </a:xfrm>
          <a:prstGeom prst="rect">
            <a:avLst/>
          </a:prstGeom>
        </p:spPr>
      </p:pic>
    </p:spTree>
    <p:extLst>
      <p:ext uri="{BB962C8B-B14F-4D97-AF65-F5344CB8AC3E}">
        <p14:creationId xmlns:p14="http://schemas.microsoft.com/office/powerpoint/2010/main" val="1227126720"/>
      </p:ext>
    </p:extLst>
  </p:cSld>
  <p:clrMap bg1="dk1" tx1="lt1" bg2="dk2" tx2="lt2" accent1="accent1" accent2="accent2" accent3="accent3" accent4="accent4" accent5="accent5" accent6="accent6" hlink="hlink" folHlink="folHlink"/>
  <p:sldLayoutIdLst>
    <p:sldLayoutId id="2147485591" r:id="rId1"/>
    <p:sldLayoutId id="2147485592" r:id="rId2"/>
    <p:sldLayoutId id="2147485593" r:id="rId3"/>
    <p:sldLayoutId id="2147485594" r:id="rId4"/>
    <p:sldLayoutId id="2147485595" r:id="rId5"/>
    <p:sldLayoutId id="2147485596" r:id="rId6"/>
    <p:sldLayoutId id="2147485597" r:id="rId7"/>
    <p:sldLayoutId id="2147485598" r:id="rId8"/>
    <p:sldLayoutId id="2147485599" r:id="rId9"/>
    <p:sldLayoutId id="2147485600" r:id="rId10"/>
    <p:sldLayoutId id="2147485601" r:id="rId11"/>
    <p:sldLayoutId id="2147485602" r:id="rId12"/>
    <p:sldLayoutId id="2147485603" r:id="rId13"/>
    <p:sldLayoutId id="2147485604" r:id="rId14"/>
    <p:sldLayoutId id="2147485605" r:id="rId15"/>
    <p:sldLayoutId id="2147485606" r:id="rId16"/>
    <p:sldLayoutId id="2147485607" r:id="rId17"/>
    <p:sldLayoutId id="2147485608" r:id="rId18"/>
    <p:sldLayoutId id="2147485609" r:id="rId19"/>
    <p:sldLayoutId id="2147485610" r:id="rId20"/>
    <p:sldLayoutId id="2147485611" r:id="rId21"/>
    <p:sldLayoutId id="2147485612" r:id="rId22"/>
  </p:sldLayoutIdLst>
  <p:transition>
    <p:fade/>
  </p:transition>
  <p:txStyles>
    <p:titleStyle>
      <a:lvl1pPr algn="l" defTabSz="913918"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3273667832"/>
      </p:ext>
    </p:extLst>
  </p:cSld>
  <p:clrMap bg1="dk1" tx1="lt1" bg2="dk2" tx2="lt2" accent1="accent1" accent2="accent2" accent3="accent3" accent4="accent4" accent5="accent5" accent6="accent6" hlink="hlink" folHlink="folHlink"/>
  <p:sldLayoutIdLst>
    <p:sldLayoutId id="2147485615" r:id="rId1"/>
    <p:sldLayoutId id="2147485616" r:id="rId2"/>
    <p:sldLayoutId id="2147485617" r:id="rId3"/>
    <p:sldLayoutId id="2147485618" r:id="rId4"/>
    <p:sldLayoutId id="2147485619" r:id="rId5"/>
    <p:sldLayoutId id="2147485620" r:id="rId6"/>
    <p:sldLayoutId id="2147485621" r:id="rId7"/>
    <p:sldLayoutId id="2147485622" r:id="rId8"/>
    <p:sldLayoutId id="2147485623" r:id="rId9"/>
    <p:sldLayoutId id="2147485624" r:id="rId10"/>
    <p:sldLayoutId id="2147485625" r:id="rId11"/>
    <p:sldLayoutId id="2147485626" r:id="rId12"/>
    <p:sldLayoutId id="2147485627" r:id="rId13"/>
    <p:sldLayoutId id="2147485628" r:id="rId14"/>
    <p:sldLayoutId id="2147485629" r:id="rId15"/>
    <p:sldLayoutId id="2147485630" r:id="rId16"/>
    <p:sldLayoutId id="2147485631" r:id="rId17"/>
    <p:sldLayoutId id="2147485632" r:id="rId18"/>
    <p:sldLayoutId id="2147485633" r:id="rId19"/>
    <p:sldLayoutId id="2147485634" r:id="rId20"/>
    <p:sldLayoutId id="2147485635" r:id="rId21"/>
    <p:sldLayoutId id="2147485636" r:id="rId22"/>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2573034433"/>
      </p:ext>
    </p:extLst>
  </p:cSld>
  <p:clrMap bg1="dk1" tx1="lt1" bg2="dk2" tx2="lt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3" r:id="rId15"/>
    <p:sldLayoutId id="2147485654" r:id="rId16"/>
    <p:sldLayoutId id="2147485655" r:id="rId17"/>
    <p:sldLayoutId id="2147485656" r:id="rId18"/>
    <p:sldLayoutId id="2147485657" r:id="rId19"/>
    <p:sldLayoutId id="2147485658" r:id="rId20"/>
    <p:sldLayoutId id="2147485659" r:id="rId21"/>
    <p:sldLayoutId id="2147485660" r:id="rId22"/>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67685"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828"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10164242"/>
      </p:ext>
    </p:extLst>
  </p:cSld>
  <p:clrMap bg1="lt1" tx1="dk1" bg2="lt2" tx2="dk2" accent1="accent1" accent2="accent2" accent3="accent3" accent4="accent4" accent5="accent5" accent6="accent6" hlink="hlink" folHlink="folHlink"/>
  <p:sldLayoutIdLst>
    <p:sldLayoutId id="2147485697" r:id="rId1"/>
    <p:sldLayoutId id="2147485698" r:id="rId2"/>
    <p:sldLayoutId id="2147485699" r:id="rId3"/>
    <p:sldLayoutId id="2147485700" r:id="rId4"/>
    <p:sldLayoutId id="2147485701" r:id="rId5"/>
    <p:sldLayoutId id="2147485702" r:id="rId6"/>
    <p:sldLayoutId id="2147485703" r:id="rId7"/>
    <p:sldLayoutId id="2147485704" r:id="rId8"/>
    <p:sldLayoutId id="2147485705" r:id="rId9"/>
    <p:sldLayoutId id="2147485706" r:id="rId10"/>
    <p:sldLayoutId id="2147485707" r:id="rId11"/>
    <p:sldLayoutId id="2147485708" r:id="rId12"/>
    <p:sldLayoutId id="2147485709" r:id="rId13"/>
    <p:sldLayoutId id="2147485710" r:id="rId14"/>
    <p:sldLayoutId id="2147485711" r:id="rId15"/>
    <p:sldLayoutId id="2147485712" r:id="rId16"/>
    <p:sldLayoutId id="2147485713" r:id="rId17"/>
    <p:sldLayoutId id="2147485714" r:id="rId18"/>
    <p:sldLayoutId id="2147485715" r:id="rId19"/>
    <p:sldLayoutId id="2147485716" r:id="rId20"/>
    <p:sldLayoutId id="2147485717" r:id="rId21"/>
    <p:sldLayoutId id="2147485718" r:id="rId22"/>
    <p:sldLayoutId id="2147485719" r:id="rId23"/>
    <p:sldLayoutId id="2147485720"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006343352"/>
      </p:ext>
    </p:extLst>
  </p:cSld>
  <p:clrMap bg1="lt1" tx1="dk1" bg2="lt2" tx2="dk2" accent1="accent1" accent2="accent2" accent3="accent3" accent4="accent4" accent5="accent5" accent6="accent6" hlink="hlink" folHlink="folHlink"/>
  <p:sldLayoutIdLst>
    <p:sldLayoutId id="2147485722" r:id="rId1"/>
    <p:sldLayoutId id="2147485723" r:id="rId2"/>
    <p:sldLayoutId id="2147485724" r:id="rId3"/>
    <p:sldLayoutId id="2147485725" r:id="rId4"/>
    <p:sldLayoutId id="2147485726" r:id="rId5"/>
    <p:sldLayoutId id="2147485727" r:id="rId6"/>
    <p:sldLayoutId id="2147485728" r:id="rId7"/>
    <p:sldLayoutId id="2147485729" r:id="rId8"/>
    <p:sldLayoutId id="2147485730" r:id="rId9"/>
    <p:sldLayoutId id="2147485731" r:id="rId10"/>
    <p:sldLayoutId id="2147485732" r:id="rId11"/>
    <p:sldLayoutId id="2147485733" r:id="rId12"/>
    <p:sldLayoutId id="2147485734" r:id="rId13"/>
    <p:sldLayoutId id="2147485735" r:id="rId14"/>
    <p:sldLayoutId id="2147485736" r:id="rId15"/>
    <p:sldLayoutId id="2147485737" r:id="rId16"/>
    <p:sldLayoutId id="2147485738" r:id="rId17"/>
    <p:sldLayoutId id="2147485739" r:id="rId18"/>
    <p:sldLayoutId id="2147485740" r:id="rId19"/>
    <p:sldLayoutId id="2147485741" r:id="rId20"/>
    <p:sldLayoutId id="2147485742" r:id="rId21"/>
    <p:sldLayoutId id="2147485743" r:id="rId22"/>
    <p:sldLayoutId id="2147485744" r:id="rId23"/>
    <p:sldLayoutId id="2147485745" r:id="rId24"/>
    <p:sldLayoutId id="2147485746" r:id="rId25"/>
    <p:sldLayoutId id="2147485747" r:id="rId26"/>
    <p:sldLayoutId id="2147485748" r:id="rId27"/>
    <p:sldLayoutId id="2147485749" r:id="rId28"/>
    <p:sldLayoutId id="2147485750" r:id="rId29"/>
    <p:sldLayoutId id="2147485751" r:id="rId30"/>
    <p:sldLayoutId id="2147485752" r:id="rId31"/>
    <p:sldLayoutId id="2147485753" r:id="rId32"/>
    <p:sldLayoutId id="2147485754" r:id="rId33"/>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1322887737"/>
      </p:ext>
    </p:extLst>
  </p:cSld>
  <p:clrMap bg1="dk1" tx1="lt1" bg2="dk2" tx2="lt2" accent1="accent1" accent2="accent2" accent3="accent3" accent4="accent4" accent5="accent5" accent6="accent6" hlink="hlink" folHlink="folHlink"/>
  <p:sldLayoutIdLst>
    <p:sldLayoutId id="2147485756" r:id="rId1"/>
    <p:sldLayoutId id="2147485757" r:id="rId2"/>
    <p:sldLayoutId id="2147485758" r:id="rId3"/>
    <p:sldLayoutId id="2147485759" r:id="rId4"/>
    <p:sldLayoutId id="2147485760" r:id="rId5"/>
    <p:sldLayoutId id="2147485761" r:id="rId6"/>
    <p:sldLayoutId id="2147485762" r:id="rId7"/>
    <p:sldLayoutId id="2147485763" r:id="rId8"/>
    <p:sldLayoutId id="2147485764" r:id="rId9"/>
    <p:sldLayoutId id="2147485765" r:id="rId10"/>
    <p:sldLayoutId id="2147485766" r:id="rId11"/>
    <p:sldLayoutId id="2147485767" r:id="rId12"/>
    <p:sldLayoutId id="2147485768" r:id="rId13"/>
    <p:sldLayoutId id="2147485769" r:id="rId14"/>
    <p:sldLayoutId id="2147485770" r:id="rId15"/>
    <p:sldLayoutId id="2147485771" r:id="rId16"/>
    <p:sldLayoutId id="2147485772" r:id="rId17"/>
    <p:sldLayoutId id="2147485773" r:id="rId18"/>
    <p:sldLayoutId id="2147485774" r:id="rId19"/>
    <p:sldLayoutId id="2147485775" r:id="rId20"/>
    <p:sldLayoutId id="2147485776" r:id="rId21"/>
    <p:sldLayoutId id="2147485777" r:id="rId22"/>
    <p:sldLayoutId id="2147485778" r:id="rId23"/>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1993060653"/>
      </p:ext>
    </p:extLst>
  </p:cSld>
  <p:clrMap bg1="lt1" tx1="dk1" bg2="lt2" tx2="dk2" accent1="accent1" accent2="accent2" accent3="accent3" accent4="accent4" accent5="accent5" accent6="accent6" hlink="hlink" folHlink="folHlink"/>
  <p:sldLayoutIdLst>
    <p:sldLayoutId id="2147485781" r:id="rId1"/>
    <p:sldLayoutId id="2147485782" r:id="rId2"/>
    <p:sldLayoutId id="2147485783" r:id="rId3"/>
    <p:sldLayoutId id="2147485784" r:id="rId4"/>
    <p:sldLayoutId id="2147485785" r:id="rId5"/>
    <p:sldLayoutId id="2147485786" r:id="rId6"/>
    <p:sldLayoutId id="2147485787" r:id="rId7"/>
    <p:sldLayoutId id="2147485788" r:id="rId8"/>
    <p:sldLayoutId id="2147485789" r:id="rId9"/>
    <p:sldLayoutId id="2147485790" r:id="rId10"/>
    <p:sldLayoutId id="2147485791" r:id="rId11"/>
    <p:sldLayoutId id="2147485792" r:id="rId12"/>
    <p:sldLayoutId id="2147485793" r:id="rId13"/>
    <p:sldLayoutId id="2147485794" r:id="rId14"/>
    <p:sldLayoutId id="2147485795" r:id="rId15"/>
    <p:sldLayoutId id="2147485796" r:id="rId16"/>
    <p:sldLayoutId id="2147485797" r:id="rId17"/>
    <p:sldLayoutId id="2147485798" r:id="rId18"/>
    <p:sldLayoutId id="2147485799" r:id="rId19"/>
    <p:sldLayoutId id="2147485800" r:id="rId20"/>
    <p:sldLayoutId id="2147485801" r:id="rId21"/>
    <p:sldLayoutId id="2147485802" r:id="rId22"/>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298812" y="2991149"/>
            <a:ext cx="6858623" cy="876329"/>
          </a:xfrm>
          <a:prstGeom prst="rect">
            <a:avLst/>
          </a:prstGeom>
        </p:spPr>
      </p:pic>
    </p:spTree>
    <p:extLst>
      <p:ext uri="{BB962C8B-B14F-4D97-AF65-F5344CB8AC3E}">
        <p14:creationId xmlns:p14="http://schemas.microsoft.com/office/powerpoint/2010/main" val="2599551244"/>
      </p:ext>
    </p:extLst>
  </p:cSld>
  <p:clrMap bg1="dk1" tx1="lt1" bg2="dk2" tx2="lt2" accent1="accent1" accent2="accent2" accent3="accent3" accent4="accent4" accent5="accent5" accent6="accent6" hlink="hlink" folHlink="folHlink"/>
  <p:sldLayoutIdLst>
    <p:sldLayoutId id="2147485804" r:id="rId1"/>
    <p:sldLayoutId id="2147485805" r:id="rId2"/>
    <p:sldLayoutId id="2147485806" r:id="rId3"/>
    <p:sldLayoutId id="2147485807" r:id="rId4"/>
    <p:sldLayoutId id="2147485808" r:id="rId5"/>
    <p:sldLayoutId id="2147485809" r:id="rId6"/>
    <p:sldLayoutId id="2147485810" r:id="rId7"/>
    <p:sldLayoutId id="2147485811" r:id="rId8"/>
    <p:sldLayoutId id="2147485812" r:id="rId9"/>
    <p:sldLayoutId id="2147485813" r:id="rId10"/>
    <p:sldLayoutId id="2147485814" r:id="rId11"/>
    <p:sldLayoutId id="2147485815" r:id="rId12"/>
    <p:sldLayoutId id="2147485816" r:id="rId13"/>
    <p:sldLayoutId id="2147485817" r:id="rId14"/>
    <p:sldLayoutId id="2147485818" r:id="rId15"/>
    <p:sldLayoutId id="2147485819" r:id="rId16"/>
    <p:sldLayoutId id="2147485820" r:id="rId17"/>
    <p:sldLayoutId id="2147485821" r:id="rId18"/>
    <p:sldLayoutId id="2147485822" r:id="rId19"/>
    <p:sldLayoutId id="2147485823" r:id="rId20"/>
    <p:sldLayoutId id="2147485824" r:id="rId21"/>
    <p:sldLayoutId id="2147485825" r:id="rId22"/>
    <p:sldLayoutId id="2147485826" r:id="rId23"/>
    <p:sldLayoutId id="2147485827" r:id="rId24"/>
    <p:sldLayoutId id="2147485828" r:id="rId25"/>
  </p:sldLayoutIdLst>
  <p:transition>
    <p:fade/>
  </p:transition>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67685" y="-217"/>
            <a:ext cx="935233"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3828"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3828"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06743488"/>
      </p:ext>
    </p:extLst>
  </p:cSld>
  <p:clrMap bg1="lt1" tx1="dk1" bg2="lt2" tx2="dk2" accent1="accent1" accent2="accent2" accent3="accent3" accent4="accent4" accent5="accent5" accent6="accent6" hlink="hlink" folHlink="folHlink"/>
  <p:sldLayoutIdLst>
    <p:sldLayoutId id="2147485830" r:id="rId1"/>
    <p:sldLayoutId id="2147485831" r:id="rId2"/>
    <p:sldLayoutId id="2147485832" r:id="rId3"/>
    <p:sldLayoutId id="2147485833" r:id="rId4"/>
    <p:sldLayoutId id="2147485834" r:id="rId5"/>
    <p:sldLayoutId id="2147485835" r:id="rId6"/>
    <p:sldLayoutId id="2147485836" r:id="rId7"/>
    <p:sldLayoutId id="2147485837" r:id="rId8"/>
    <p:sldLayoutId id="2147485838" r:id="rId9"/>
    <p:sldLayoutId id="2147485839" r:id="rId10"/>
    <p:sldLayoutId id="2147485840" r:id="rId11"/>
    <p:sldLayoutId id="2147485841" r:id="rId12"/>
    <p:sldLayoutId id="2147485842" r:id="rId13"/>
    <p:sldLayoutId id="2147485843" r:id="rId14"/>
    <p:sldLayoutId id="2147485844" r:id="rId15"/>
    <p:sldLayoutId id="2147485845" r:id="rId16"/>
    <p:sldLayoutId id="2147485846" r:id="rId17"/>
    <p:sldLayoutId id="2147485847" r:id="rId18"/>
    <p:sldLayoutId id="2147485848" r:id="rId19"/>
    <p:sldLayoutId id="2147485849" r:id="rId20"/>
    <p:sldLayoutId id="2147485850" r:id="rId21"/>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4" y="289517"/>
            <a:ext cx="11652043"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173" y="1189182"/>
            <a:ext cx="11650488"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096" y="6437746"/>
            <a:ext cx="3858602" cy="133860"/>
          </a:xfrm>
          <a:prstGeom prst="rect">
            <a:avLst/>
          </a:prstGeom>
        </p:spPr>
        <p:txBody>
          <a:bodyPr vert="horz" lIns="0" tIns="0" rIns="91440" bIns="0" rtlCol="0" anchor="ctr"/>
          <a:lstStyle>
            <a:lvl1pPr marL="0" algn="l" defTabSz="913928"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a:t>Microsoft Confidential</a:t>
            </a:r>
          </a:p>
        </p:txBody>
      </p:sp>
      <p:sp>
        <p:nvSpPr>
          <p:cNvPr id="5" name="Slide Number Placeholder 4"/>
          <p:cNvSpPr>
            <a:spLocks noGrp="1"/>
          </p:cNvSpPr>
          <p:nvPr>
            <p:ph type="sldNum" sz="quarter" idx="4"/>
          </p:nvPr>
        </p:nvSpPr>
        <p:spPr>
          <a:xfrm>
            <a:off x="11364209" y="6437746"/>
            <a:ext cx="555452"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67" fontAlgn="base">
              <a:spcBef>
                <a:spcPct val="0"/>
              </a:spcBef>
              <a:spcAft>
                <a:spcPct val="0"/>
              </a:spcAft>
              <a:defRPr/>
            </a:pPr>
            <a:fld id="{83758903-653A-7442-ACA2-36E6579F0BEB}" type="slidenum">
              <a:rPr lang="en-US" smtClean="0">
                <a:ea typeface="ＭＳ Ｐゴシック" charset="0"/>
              </a:rPr>
              <a:pPr defTabSz="913067"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616540450"/>
      </p:ext>
    </p:extLst>
  </p:cSld>
  <p:clrMap bg1="lt1" tx1="dk1" bg2="lt2" tx2="dk2" accent1="accent1" accent2="accent2" accent3="accent3" accent4="accent4" accent5="accent5" accent6="accent6" hlink="hlink" folHlink="folHlink"/>
  <p:sldLayoutIdLst>
    <p:sldLayoutId id="2147485852" r:id="rId1"/>
    <p:sldLayoutId id="2147485853" r:id="rId2"/>
    <p:sldLayoutId id="2147485854" r:id="rId3"/>
    <p:sldLayoutId id="2147485855" r:id="rId4"/>
  </p:sldLayoutIdLst>
  <p:transition>
    <p:fade/>
  </p:transition>
  <p:txStyles>
    <p:titleStyle>
      <a:lvl1pPr algn="l" defTabSz="913067"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78"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56"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33"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12"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83" indent="-335983" algn="l" defTabSz="913067"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16" indent="-236432" algn="l" defTabSz="913067"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962" indent="-223990" algn="l" defTabSz="913067"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951" indent="-223990" algn="l" defTabSz="913067"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39" indent="-223990" algn="l" defTabSz="913067"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02"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67"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31"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96"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8" rtl="0" eaLnBrk="1" latinLnBrk="0" hangingPunct="1">
        <a:defRPr sz="1764" kern="1200">
          <a:solidFill>
            <a:schemeClr val="tx1"/>
          </a:solidFill>
          <a:latin typeface="+mn-lt"/>
          <a:ea typeface="+mn-ea"/>
          <a:cs typeface="+mn-cs"/>
        </a:defRPr>
      </a:lvl1pPr>
      <a:lvl2pPr marL="456964" algn="l" defTabSz="913928" rtl="0" eaLnBrk="1" latinLnBrk="0" hangingPunct="1">
        <a:defRPr sz="1764" kern="1200">
          <a:solidFill>
            <a:schemeClr val="tx1"/>
          </a:solidFill>
          <a:latin typeface="+mn-lt"/>
          <a:ea typeface="+mn-ea"/>
          <a:cs typeface="+mn-cs"/>
        </a:defRPr>
      </a:lvl2pPr>
      <a:lvl3pPr marL="913928" algn="l" defTabSz="913928" rtl="0" eaLnBrk="1" latinLnBrk="0" hangingPunct="1">
        <a:defRPr sz="1764" kern="1200">
          <a:solidFill>
            <a:schemeClr val="tx1"/>
          </a:solidFill>
          <a:latin typeface="+mn-lt"/>
          <a:ea typeface="+mn-ea"/>
          <a:cs typeface="+mn-cs"/>
        </a:defRPr>
      </a:lvl3pPr>
      <a:lvl4pPr marL="1370892" algn="l" defTabSz="913928" rtl="0" eaLnBrk="1" latinLnBrk="0" hangingPunct="1">
        <a:defRPr sz="1764" kern="1200">
          <a:solidFill>
            <a:schemeClr val="tx1"/>
          </a:solidFill>
          <a:latin typeface="+mn-lt"/>
          <a:ea typeface="+mn-ea"/>
          <a:cs typeface="+mn-cs"/>
        </a:defRPr>
      </a:lvl4pPr>
      <a:lvl5pPr marL="1827856" algn="l" defTabSz="913928" rtl="0" eaLnBrk="1" latinLnBrk="0" hangingPunct="1">
        <a:defRPr sz="1764" kern="1200">
          <a:solidFill>
            <a:schemeClr val="tx1"/>
          </a:solidFill>
          <a:latin typeface="+mn-lt"/>
          <a:ea typeface="+mn-ea"/>
          <a:cs typeface="+mn-cs"/>
        </a:defRPr>
      </a:lvl5pPr>
      <a:lvl6pPr marL="2284821" algn="l" defTabSz="913928" rtl="0" eaLnBrk="1" latinLnBrk="0" hangingPunct="1">
        <a:defRPr sz="1764" kern="1200">
          <a:solidFill>
            <a:schemeClr val="tx1"/>
          </a:solidFill>
          <a:latin typeface="+mn-lt"/>
          <a:ea typeface="+mn-ea"/>
          <a:cs typeface="+mn-cs"/>
        </a:defRPr>
      </a:lvl6pPr>
      <a:lvl7pPr marL="2741784" algn="l" defTabSz="913928" rtl="0" eaLnBrk="1" latinLnBrk="0" hangingPunct="1">
        <a:defRPr sz="1764" kern="1200">
          <a:solidFill>
            <a:schemeClr val="tx1"/>
          </a:solidFill>
          <a:latin typeface="+mn-lt"/>
          <a:ea typeface="+mn-ea"/>
          <a:cs typeface="+mn-cs"/>
        </a:defRPr>
      </a:lvl7pPr>
      <a:lvl8pPr marL="3198748" algn="l" defTabSz="913928" rtl="0" eaLnBrk="1" latinLnBrk="0" hangingPunct="1">
        <a:defRPr sz="1764" kern="1200">
          <a:solidFill>
            <a:schemeClr val="tx1"/>
          </a:solidFill>
          <a:latin typeface="+mn-lt"/>
          <a:ea typeface="+mn-ea"/>
          <a:cs typeface="+mn-cs"/>
        </a:defRPr>
      </a:lvl8pPr>
      <a:lvl9pPr marL="3655714" algn="l" defTabSz="91392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1099125422"/>
      </p:ext>
    </p:extLst>
  </p:cSld>
  <p:clrMap bg1="lt1" tx1="dk1" bg2="lt2" tx2="dk2" accent1="accent1" accent2="accent2" accent3="accent3" accent4="accent4" accent5="accent5" accent6="accent6" hlink="hlink" folHlink="folHlink"/>
  <p:sldLayoutIdLst>
    <p:sldLayoutId id="2147485857" r:id="rId1"/>
    <p:sldLayoutId id="2147485858" r:id="rId2"/>
    <p:sldLayoutId id="2147485859" r:id="rId3"/>
    <p:sldLayoutId id="2147485860" r:id="rId4"/>
    <p:sldLayoutId id="2147485861" r:id="rId5"/>
    <p:sldLayoutId id="2147485862" r:id="rId6"/>
    <p:sldLayoutId id="2147485863" r:id="rId7"/>
    <p:sldLayoutId id="2147485864" r:id="rId8"/>
    <p:sldLayoutId id="2147485865" r:id="rId9"/>
    <p:sldLayoutId id="2147485866" r:id="rId10"/>
    <p:sldLayoutId id="2147485867" r:id="rId11"/>
    <p:sldLayoutId id="2147485868" r:id="rId12"/>
    <p:sldLayoutId id="2147485869" r:id="rId13"/>
    <p:sldLayoutId id="2147485871" r:id="rId14"/>
    <p:sldLayoutId id="2147485872" r:id="rId15"/>
    <p:sldLayoutId id="2147485873" r:id="rId16"/>
    <p:sldLayoutId id="2147485874" r:id="rId17"/>
    <p:sldLayoutId id="2147485875" r:id="rId18"/>
  </p:sldLayoutIdLst>
  <p:transition>
    <p:fade/>
  </p:transition>
  <p:txStyles>
    <p:titleStyle>
      <a:lvl1pPr algn="l" defTabSz="91400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1" y="-8232"/>
            <a:ext cx="936611"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0"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740"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0"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740"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0"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3740"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04"/>
                <a:ext cx="2647253" cy="326919"/>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0"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740"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37856661"/>
      </p:ext>
    </p:extLst>
  </p:cSld>
  <p:clrMap bg1="lt1" tx1="dk1" bg2="lt2" tx2="dk2" accent1="accent1" accent2="accent2" accent3="accent3" accent4="accent4" accent5="accent5" accent6="accent6" hlink="hlink" folHlink="folHlink"/>
  <p:sldLayoutIdLst>
    <p:sldLayoutId id="2147485877" r:id="rId1"/>
    <p:sldLayoutId id="2147485878" r:id="rId2"/>
    <p:sldLayoutId id="2147485879" r:id="rId3"/>
    <p:sldLayoutId id="2147485880" r:id="rId4"/>
  </p:sldLayoutIdLst>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1" y="-8232"/>
            <a:ext cx="936611"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Yellow</a:t>
                  </a:r>
                </a:p>
                <a:p>
                  <a:pPr marL="0" marR="0" lvl="0" indent="0" algn="l" defTabSz="913740"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6031"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1" y="4228704"/>
                <a:ext cx="2647253" cy="326919"/>
              </a:xfrm>
              <a:prstGeom prst="rect">
                <a:avLst/>
              </a:prstGeom>
              <a:noFill/>
            </p:spPr>
            <p:txBody>
              <a:bodyPr wrap="none" lIns="0" tIns="91440" rIns="182880" bIns="91440" rtlCol="0">
                <a:spAutoFit/>
              </a:bodyPr>
              <a:lstStyle/>
              <a:p>
                <a:pPr marL="0" marR="0" lvl="0" indent="0" defTabSz="896031"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740"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428450763"/>
      </p:ext>
    </p:extLst>
  </p:cSld>
  <p:clrMap bg1="lt1" tx1="dk1" bg2="lt2" tx2="dk2" accent1="accent1" accent2="accent2" accent3="accent3" accent4="accent4" accent5="accent5" accent6="accent6" hlink="hlink" folHlink="folHlink"/>
  <p:sldLayoutIdLst>
    <p:sldLayoutId id="2147485882" r:id="rId1"/>
  </p:sldLayoutIdLst>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0"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0"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0"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740"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0"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3740"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0"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3740"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04"/>
              <a:ext cx="2647253" cy="326919"/>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82931777"/>
      </p:ext>
    </p:extLst>
  </p:cSld>
  <p:clrMap bg1="lt1" tx1="dk1" bg2="lt2" tx2="dk2" accent1="accent1" accent2="accent2" accent3="accent3" accent4="accent4" accent5="accent5" accent6="accent6" hlink="hlink" folHlink="folHlink"/>
  <p:sldLayoutIdLst>
    <p:sldLayoutId id="2147485884" r:id="rId1"/>
    <p:sldLayoutId id="2147485885" r:id="rId2"/>
    <p:sldLayoutId id="2147485886" r:id="rId3"/>
    <p:sldLayoutId id="2147485887" r:id="rId4"/>
    <p:sldLayoutId id="2147485888" r:id="rId5"/>
    <p:sldLayoutId id="2147485889" r:id="rId6"/>
    <p:sldLayoutId id="2147485890" r:id="rId7"/>
    <p:sldLayoutId id="2147485891" r:id="rId8"/>
    <p:sldLayoutId id="2147485892" r:id="rId9"/>
    <p:sldLayoutId id="2147485893" r:id="rId10"/>
    <p:sldLayoutId id="2147485894" r:id="rId11"/>
    <p:sldLayoutId id="2147485895" r:id="rId12"/>
    <p:sldLayoutId id="2147485896" r:id="rId13"/>
    <p:sldLayoutId id="2147485897" r:id="rId14"/>
    <p:sldLayoutId id="2147485898" r:id="rId15"/>
    <p:sldLayoutId id="2147485899" r:id="rId16"/>
    <p:sldLayoutId id="2147485900" r:id="rId17"/>
    <p:sldLayoutId id="2147485901" r:id="rId18"/>
    <p:sldLayoutId id="2147485902" r:id="rId19"/>
    <p:sldLayoutId id="2147485903" r:id="rId20"/>
    <p:sldLayoutId id="2147485904" r:id="rId21"/>
    <p:sldLayoutId id="2147485905" r:id="rId22"/>
    <p:sldLayoutId id="2147485906" r:id="rId23"/>
    <p:sldLayoutId id="2147485907" r:id="rId24"/>
    <p:sldLayoutId id="2147485908" r:id="rId25"/>
    <p:sldLayoutId id="2147485909" r:id="rId26"/>
    <p:sldLayoutId id="2147485910" r:id="rId27"/>
    <p:sldLayoutId id="2147485911" r:id="rId28"/>
    <p:sldLayoutId id="2147485912" r:id="rId29"/>
    <p:sldLayoutId id="2147485913" r:id="rId30"/>
    <p:sldLayoutId id="2147485914" r:id="rId31"/>
    <p:sldLayoutId id="2147485915" r:id="rId32"/>
    <p:sldLayoutId id="2147485916" r:id="rId33"/>
    <p:sldLayoutId id="2147485917" r:id="rId34"/>
    <p:sldLayoutId id="2147485918" r:id="rId35"/>
    <p:sldLayoutId id="2147485919" r:id="rId36"/>
    <p:sldLayoutId id="2147485920" r:id="rId37"/>
  </p:sldLayoutIdLst>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5" y="-217"/>
            <a:ext cx="935233"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28"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3828"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11165756"/>
      </p:ext>
    </p:extLst>
  </p:cSld>
  <p:clrMap bg1="lt1" tx1="dk1" bg2="lt2" tx2="dk2" accent1="accent1" accent2="accent2" accent3="accent3" accent4="accent4" accent5="accent5" accent6="accent6" hlink="hlink" folHlink="folHlink"/>
  <p:sldLayoutIdLst>
    <p:sldLayoutId id="2147485922" r:id="rId1"/>
    <p:sldLayoutId id="2147485923" r:id="rId2"/>
    <p:sldLayoutId id="2147485924" r:id="rId3"/>
    <p:sldLayoutId id="2147485925" r:id="rId4"/>
    <p:sldLayoutId id="2147485926" r:id="rId5"/>
    <p:sldLayoutId id="2147485927" r:id="rId6"/>
    <p:sldLayoutId id="2147485928" r:id="rId7"/>
    <p:sldLayoutId id="2147485929" r:id="rId8"/>
    <p:sldLayoutId id="2147485930" r:id="rId9"/>
    <p:sldLayoutId id="2147485931" r:id="rId10"/>
    <p:sldLayoutId id="2147485932" r:id="rId11"/>
    <p:sldLayoutId id="2147485933" r:id="rId12"/>
    <p:sldLayoutId id="2147485934" r:id="rId13"/>
    <p:sldLayoutId id="2147485935" r:id="rId14"/>
    <p:sldLayoutId id="2147485936" r:id="rId15"/>
    <p:sldLayoutId id="2147485937" r:id="rId16"/>
    <p:sldLayoutId id="2147485938" r:id="rId17"/>
    <p:sldLayoutId id="2147485939" r:id="rId18"/>
    <p:sldLayoutId id="2147485940" r:id="rId19"/>
    <p:sldLayoutId id="2147485941" r:id="rId20"/>
    <p:sldLayoutId id="2147485942" r:id="rId21"/>
    <p:sldLayoutId id="2147485943" r:id="rId22"/>
    <p:sldLayoutId id="2147485944" r:id="rId23"/>
    <p:sldLayoutId id="2147485945" r:id="rId24"/>
    <p:sldLayoutId id="2147485946" r:id="rId25"/>
    <p:sldLayoutId id="2147485947" r:id="rId26"/>
    <p:sldLayoutId id="2147485948" r:id="rId27"/>
    <p:sldLayoutId id="2147485949" r:id="rId28"/>
    <p:sldLayoutId id="2147485950" r:id="rId29"/>
    <p:sldLayoutId id="2147485951" r:id="rId30"/>
    <p:sldLayoutId id="2147485952" r:id="rId31"/>
    <p:sldLayoutId id="2147485953" r:id="rId32"/>
    <p:sldLayoutId id="2147485954" r:id="rId33"/>
    <p:sldLayoutId id="2147485955" r:id="rId34"/>
    <p:sldLayoutId id="2147485956" r:id="rId35"/>
    <p:sldLayoutId id="2147485957" r:id="rId36"/>
    <p:sldLayoutId id="2147485958" r:id="rId37"/>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4"/>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6"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55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3819"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3819"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977486659"/>
      </p:ext>
    </p:extLst>
  </p:cSld>
  <p:clrMap bg1="lt1" tx1="dk1" bg2="lt2" tx2="dk2" accent1="accent1" accent2="accent2" accent3="accent3" accent4="accent4" accent5="accent5" accent6="accent6" hlink="hlink" folHlink="folHlink"/>
  <p:sldLayoutIdLst>
    <p:sldLayoutId id="2147485960" r:id="rId1"/>
    <p:sldLayoutId id="2147485961" r:id="rId2"/>
    <p:sldLayoutId id="2147485962" r:id="rId3"/>
    <p:sldLayoutId id="2147485963" r:id="rId4"/>
    <p:sldLayoutId id="2147485964" r:id="rId5"/>
    <p:sldLayoutId id="2147485965" r:id="rId6"/>
    <p:sldLayoutId id="2147485966" r:id="rId7"/>
    <p:sldLayoutId id="2147485967" r:id="rId8"/>
    <p:sldLayoutId id="2147485968" r:id="rId9"/>
    <p:sldLayoutId id="2147485969" r:id="rId10"/>
    <p:sldLayoutId id="2147485970" r:id="rId11"/>
    <p:sldLayoutId id="2147485971" r:id="rId12"/>
    <p:sldLayoutId id="2147485972" r:id="rId13"/>
    <p:sldLayoutId id="2147485973" r:id="rId14"/>
    <p:sldLayoutId id="2147485974" r:id="rId15"/>
    <p:sldLayoutId id="2147485975" r:id="rId16"/>
    <p:sldLayoutId id="2147485976" r:id="rId17"/>
    <p:sldLayoutId id="2147485977" r:id="rId18"/>
    <p:sldLayoutId id="2147485978" r:id="rId19"/>
    <p:sldLayoutId id="2147485979" r:id="rId20"/>
    <p:sldLayoutId id="2147485980" r:id="rId21"/>
    <p:sldLayoutId id="2147485981" r:id="rId22"/>
  </p:sldLayoutIdLst>
  <p:transition>
    <p:fade/>
  </p:transition>
  <p:txStyles>
    <p:titleStyle>
      <a:lvl1pPr algn="l" defTabSz="913819"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9"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9"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68"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91"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3001"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9" rtl="0" eaLnBrk="1" latinLnBrk="0" hangingPunct="1">
        <a:defRPr sz="1763" kern="1200">
          <a:solidFill>
            <a:schemeClr val="tx1"/>
          </a:solidFill>
          <a:latin typeface="+mn-lt"/>
          <a:ea typeface="+mn-ea"/>
          <a:cs typeface="+mn-cs"/>
        </a:defRPr>
      </a:lvl1pPr>
      <a:lvl2pPr marL="456909" algn="l" defTabSz="913819" rtl="0" eaLnBrk="1" latinLnBrk="0" hangingPunct="1">
        <a:defRPr sz="1763" kern="1200">
          <a:solidFill>
            <a:schemeClr val="tx1"/>
          </a:solidFill>
          <a:latin typeface="+mn-lt"/>
          <a:ea typeface="+mn-ea"/>
          <a:cs typeface="+mn-cs"/>
        </a:defRPr>
      </a:lvl2pPr>
      <a:lvl3pPr marL="913819" algn="l" defTabSz="913819" rtl="0" eaLnBrk="1" latinLnBrk="0" hangingPunct="1">
        <a:defRPr sz="1763" kern="1200">
          <a:solidFill>
            <a:schemeClr val="tx1"/>
          </a:solidFill>
          <a:latin typeface="+mn-lt"/>
          <a:ea typeface="+mn-ea"/>
          <a:cs typeface="+mn-cs"/>
        </a:defRPr>
      </a:lvl3pPr>
      <a:lvl4pPr marL="1370728" algn="l" defTabSz="913819" rtl="0" eaLnBrk="1" latinLnBrk="0" hangingPunct="1">
        <a:defRPr sz="1763" kern="1200">
          <a:solidFill>
            <a:schemeClr val="tx1"/>
          </a:solidFill>
          <a:latin typeface="+mn-lt"/>
          <a:ea typeface="+mn-ea"/>
          <a:cs typeface="+mn-cs"/>
        </a:defRPr>
      </a:lvl4pPr>
      <a:lvl5pPr marL="1827637" algn="l" defTabSz="913819" rtl="0" eaLnBrk="1" latinLnBrk="0" hangingPunct="1">
        <a:defRPr sz="1763" kern="1200">
          <a:solidFill>
            <a:schemeClr val="tx1"/>
          </a:solidFill>
          <a:latin typeface="+mn-lt"/>
          <a:ea typeface="+mn-ea"/>
          <a:cs typeface="+mn-cs"/>
        </a:defRPr>
      </a:lvl5pPr>
      <a:lvl6pPr marL="2284546" algn="l" defTabSz="913819" rtl="0" eaLnBrk="1" latinLnBrk="0" hangingPunct="1">
        <a:defRPr sz="1763" kern="1200">
          <a:solidFill>
            <a:schemeClr val="tx1"/>
          </a:solidFill>
          <a:latin typeface="+mn-lt"/>
          <a:ea typeface="+mn-ea"/>
          <a:cs typeface="+mn-cs"/>
        </a:defRPr>
      </a:lvl6pPr>
      <a:lvl7pPr marL="2741455" algn="l" defTabSz="913819" rtl="0" eaLnBrk="1" latinLnBrk="0" hangingPunct="1">
        <a:defRPr sz="1763" kern="1200">
          <a:solidFill>
            <a:schemeClr val="tx1"/>
          </a:solidFill>
          <a:latin typeface="+mn-lt"/>
          <a:ea typeface="+mn-ea"/>
          <a:cs typeface="+mn-cs"/>
        </a:defRPr>
      </a:lvl7pPr>
      <a:lvl8pPr marL="3198364" algn="l" defTabSz="913819" rtl="0" eaLnBrk="1" latinLnBrk="0" hangingPunct="1">
        <a:defRPr sz="1763" kern="1200">
          <a:solidFill>
            <a:schemeClr val="tx1"/>
          </a:solidFill>
          <a:latin typeface="+mn-lt"/>
          <a:ea typeface="+mn-ea"/>
          <a:cs typeface="+mn-cs"/>
        </a:defRPr>
      </a:lvl8pPr>
      <a:lvl9pPr marL="3655275" algn="l" defTabSz="913819"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5436770"/>
      </p:ext>
    </p:extLst>
  </p:cSld>
  <p:clrMap bg1="lt1" tx1="dk1" bg2="lt2" tx2="dk2" accent1="accent1" accent2="accent2" accent3="accent3" accent4="accent4" accent5="accent5" accent6="accent6" hlink="hlink" folHlink="folHlink"/>
  <p:sldLayoutIdLst>
    <p:sldLayoutId id="2147485983" r:id="rId1"/>
    <p:sldLayoutId id="2147485984" r:id="rId2"/>
    <p:sldLayoutId id="2147485985" r:id="rId3"/>
    <p:sldLayoutId id="2147485986" r:id="rId4"/>
    <p:sldLayoutId id="2147485987" r:id="rId5"/>
    <p:sldLayoutId id="2147485988" r:id="rId6"/>
    <p:sldLayoutId id="2147485989" r:id="rId7"/>
    <p:sldLayoutId id="2147485990" r:id="rId8"/>
    <p:sldLayoutId id="2147485991" r:id="rId9"/>
    <p:sldLayoutId id="2147485992" r:id="rId10"/>
    <p:sldLayoutId id="2147485993" r:id="rId11"/>
    <p:sldLayoutId id="2147485994" r:id="rId12"/>
    <p:sldLayoutId id="2147485995" r:id="rId13"/>
    <p:sldLayoutId id="2147485996" r:id="rId14"/>
    <p:sldLayoutId id="2147485997" r:id="rId15"/>
    <p:sldLayoutId id="2147485998" r:id="rId16"/>
    <p:sldLayoutId id="2147485999" r:id="rId17"/>
    <p:sldLayoutId id="2147486000" r:id="rId18"/>
    <p:sldLayoutId id="2147486001" r:id="rId19"/>
    <p:sldLayoutId id="2147486002" r:id="rId20"/>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5"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09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09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473459885"/>
      </p:ext>
    </p:extLst>
  </p:cSld>
  <p:clrMap bg1="lt1" tx1="dk1" bg2="lt2" tx2="dk2" accent1="accent1" accent2="accent2" accent3="accent3" accent4="accent4" accent5="accent5" accent6="accent6" hlink="hlink" folHlink="folHlink"/>
  <p:sldLayoutIdLst>
    <p:sldLayoutId id="2147486005" r:id="rId1"/>
    <p:sldLayoutId id="2147486006" r:id="rId2"/>
    <p:sldLayoutId id="2147486007" r:id="rId3"/>
    <p:sldLayoutId id="2147486008" r:id="rId4"/>
    <p:sldLayoutId id="2147486009" r:id="rId5"/>
    <p:sldLayoutId id="2147486010" r:id="rId6"/>
    <p:sldLayoutId id="2147486011" r:id="rId7"/>
    <p:sldLayoutId id="2147486012" r:id="rId8"/>
    <p:sldLayoutId id="2147486013" r:id="rId9"/>
    <p:sldLayoutId id="2147486014" r:id="rId10"/>
    <p:sldLayoutId id="2147486015" r:id="rId11"/>
    <p:sldLayoutId id="2147486016" r:id="rId12"/>
    <p:sldLayoutId id="2147486017" r:id="rId13"/>
    <p:sldLayoutId id="2147486018" r:id="rId14"/>
    <p:sldLayoutId id="2147486019" r:id="rId15"/>
    <p:sldLayoutId id="2147486020" r:id="rId16"/>
    <p:sldLayoutId id="2147486021" r:id="rId17"/>
    <p:sldLayoutId id="2147486022" r:id="rId18"/>
    <p:sldLayoutId id="2147486023" r:id="rId19"/>
    <p:sldLayoutId id="2147486024" r:id="rId20"/>
    <p:sldLayoutId id="2147486025" r:id="rId21"/>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8" y="-216"/>
            <a:ext cx="935276" cy="5654619"/>
            <a:chOff x="12618967" y="-220"/>
            <a:chExt cx="954278" cy="576718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16"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391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1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1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391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16"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16"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916"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4" y="258292"/>
              <a:ext cx="843944" cy="326919"/>
            </a:xfrm>
            <a:prstGeom prst="rect">
              <a:avLst/>
            </a:prstGeom>
            <a:noFill/>
          </p:spPr>
          <p:txBody>
            <a:bodyPr wrap="none" lIns="0" tIns="91440" rIns="182880" bIns="91440" rtlCol="0">
              <a:spAutoFit/>
            </a:bodyPr>
            <a:lstStyle/>
            <a:p>
              <a:pPr marL="0" algn="l" defTabSz="914180"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04"/>
              <a:ext cx="2647253" cy="326919"/>
            </a:xfrm>
            <a:prstGeom prst="rect">
              <a:avLst/>
            </a:prstGeom>
            <a:noFill/>
          </p:spPr>
          <p:txBody>
            <a:bodyPr wrap="none" lIns="0" tIns="91440" rIns="182880" bIns="91440" rtlCol="0">
              <a:spAutoFit/>
            </a:bodyPr>
            <a:lstStyle/>
            <a:p>
              <a:pPr marL="0" algn="l" defTabSz="914180"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1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91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1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080764433"/>
      </p:ext>
    </p:extLst>
  </p:cSld>
  <p:clrMap bg1="lt1" tx1="dk1" bg2="lt2" tx2="dk2" accent1="accent1" accent2="accent2" accent3="accent3" accent4="accent4" accent5="accent5" accent6="accent6" hlink="hlink" folHlink="folHlink"/>
  <p:sldLayoutIdLst>
    <p:sldLayoutId id="2147486028" r:id="rId1"/>
    <p:sldLayoutId id="2147486029" r:id="rId2"/>
    <p:sldLayoutId id="2147486030" r:id="rId3"/>
    <p:sldLayoutId id="2147486031" r:id="rId4"/>
    <p:sldLayoutId id="2147486032" r:id="rId5"/>
    <p:sldLayoutId id="2147486033" r:id="rId6"/>
    <p:sldLayoutId id="2147486034" r:id="rId7"/>
    <p:sldLayoutId id="2147486035" r:id="rId8"/>
    <p:sldLayoutId id="2147486036" r:id="rId9"/>
    <p:sldLayoutId id="2147486037" r:id="rId10"/>
    <p:sldLayoutId id="2147486038" r:id="rId11"/>
    <p:sldLayoutId id="2147486039" r:id="rId12"/>
    <p:sldLayoutId id="2147486040" r:id="rId13"/>
    <p:sldLayoutId id="2147486041" r:id="rId14"/>
    <p:sldLayoutId id="2147486042" r:id="rId15"/>
    <p:sldLayoutId id="2147486043" r:id="rId16"/>
    <p:sldLayoutId id="2147486044" r:id="rId17"/>
    <p:sldLayoutId id="2147486045" r:id="rId18"/>
    <p:sldLayoutId id="2147486046" r:id="rId19"/>
    <p:sldLayoutId id="2147486047" r:id="rId20"/>
    <p:sldLayoutId id="2147486048" r:id="rId21"/>
    <p:sldLayoutId id="2147486049" r:id="rId22"/>
    <p:sldLayoutId id="2147486051" r:id="rId23"/>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marL="336044" marR="0" lvl="0" indent="-336044" algn="l" defTabSz="91409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519" marR="0" lvl="1" indent="-236475" algn="l" defTabSz="91409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67685" y="-217"/>
            <a:ext cx="935233"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3828"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3828"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117"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117"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40860190"/>
      </p:ext>
    </p:extLst>
  </p:cSld>
  <p:clrMap bg1="dk1" tx1="lt1" bg2="dk2" tx2="lt2" accent1="accent1" accent2="accent2" accent3="accent3" accent4="accent4" accent5="accent5" accent6="accent6" hlink="hlink" folHlink="folHlink"/>
  <p:sldLayoutIdLst>
    <p:sldLayoutId id="2147486053" r:id="rId1"/>
    <p:sldLayoutId id="2147486054" r:id="rId2"/>
    <p:sldLayoutId id="2147486055" r:id="rId3"/>
    <p:sldLayoutId id="2147486056" r:id="rId4"/>
    <p:sldLayoutId id="2147486057" r:id="rId5"/>
    <p:sldLayoutId id="2147486058" r:id="rId6"/>
    <p:sldLayoutId id="2147486059" r:id="rId7"/>
    <p:sldLayoutId id="2147486060" r:id="rId8"/>
    <p:sldLayoutId id="2147486061" r:id="rId9"/>
    <p:sldLayoutId id="2147486062" r:id="rId10"/>
    <p:sldLayoutId id="2147486063" r:id="rId11"/>
    <p:sldLayoutId id="2147486064" r:id="rId12"/>
    <p:sldLayoutId id="2147486065" r:id="rId13"/>
    <p:sldLayoutId id="2147486066" r:id="rId14"/>
    <p:sldLayoutId id="2147486067" r:id="rId15"/>
    <p:sldLayoutId id="2147486068" r:id="rId16"/>
    <p:sldLayoutId id="2147486069" r:id="rId17"/>
    <p:sldLayoutId id="2147486070" r:id="rId18"/>
    <p:sldLayoutId id="2147486071" r:id="rId19"/>
    <p:sldLayoutId id="2147486072" r:id="rId20"/>
    <p:sldLayoutId id="2147486073" r:id="rId21"/>
    <p:sldLayoutId id="2147486074" r:id="rId22"/>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lang="en-US" sz="2352"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3793" y="3012499"/>
            <a:ext cx="6858623" cy="833001"/>
          </a:xfrm>
          <a:prstGeom prst="rect">
            <a:avLst/>
          </a:prstGeom>
        </p:spPr>
      </p:pic>
    </p:spTree>
    <p:extLst>
      <p:ext uri="{BB962C8B-B14F-4D97-AF65-F5344CB8AC3E}">
        <p14:creationId xmlns:p14="http://schemas.microsoft.com/office/powerpoint/2010/main" val="3765924380"/>
      </p:ext>
    </p:extLst>
  </p:cSld>
  <p:clrMap bg1="lt1" tx1="dk1" bg2="lt2" tx2="dk2" accent1="accent1" accent2="accent2" accent3="accent3" accent4="accent4" accent5="accent5" accent6="accent6" hlink="hlink" folHlink="folHlink"/>
  <p:sldLayoutIdLst>
    <p:sldLayoutId id="2147486076" r:id="rId1"/>
    <p:sldLayoutId id="2147486077" r:id="rId2"/>
    <p:sldLayoutId id="2147486078" r:id="rId3"/>
    <p:sldLayoutId id="2147486079" r:id="rId4"/>
    <p:sldLayoutId id="2147486080" r:id="rId5"/>
    <p:sldLayoutId id="2147486081" r:id="rId6"/>
    <p:sldLayoutId id="2147486082" r:id="rId7"/>
    <p:sldLayoutId id="2147486083" r:id="rId8"/>
    <p:sldLayoutId id="2147486084" r:id="rId9"/>
    <p:sldLayoutId id="2147486085" r:id="rId10"/>
    <p:sldLayoutId id="2147486086" r:id="rId11"/>
    <p:sldLayoutId id="2147486087" r:id="rId12"/>
    <p:sldLayoutId id="2147486088" r:id="rId13"/>
    <p:sldLayoutId id="2147486089" r:id="rId14"/>
    <p:sldLayoutId id="2147486090" r:id="rId15"/>
    <p:sldLayoutId id="2147486091" r:id="rId16"/>
    <p:sldLayoutId id="2147486092" r:id="rId17"/>
    <p:sldLayoutId id="2147486093" r:id="rId18"/>
    <p:sldLayoutId id="2147486094" r:id="rId19"/>
    <p:sldLayoutId id="2147486095" r:id="rId20"/>
    <p:sldLayoutId id="2147486096"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2"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15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20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254"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3793" y="3012499"/>
            <a:ext cx="6858623" cy="833001"/>
          </a:xfrm>
          <a:prstGeom prst="rect">
            <a:avLst/>
          </a:prstGeom>
        </p:spPr>
      </p:pic>
    </p:spTree>
    <p:extLst>
      <p:ext uri="{BB962C8B-B14F-4D97-AF65-F5344CB8AC3E}">
        <p14:creationId xmlns:p14="http://schemas.microsoft.com/office/powerpoint/2010/main" val="313059420"/>
      </p:ext>
    </p:extLst>
  </p:cSld>
  <p:clrMap bg1="lt1" tx1="dk1" bg2="lt2" tx2="dk2" accent1="accent1" accent2="accent2" accent3="accent3" accent4="accent4" accent5="accent5" accent6="accent6" hlink="hlink" folHlink="folHlink"/>
  <p:sldLayoutIdLst>
    <p:sldLayoutId id="2147486098" r:id="rId1"/>
    <p:sldLayoutId id="2147486099" r:id="rId2"/>
    <p:sldLayoutId id="2147486100" r:id="rId3"/>
    <p:sldLayoutId id="2147486101" r:id="rId4"/>
    <p:sldLayoutId id="2147486102" r:id="rId5"/>
    <p:sldLayoutId id="2147486103" r:id="rId6"/>
    <p:sldLayoutId id="2147486104" r:id="rId7"/>
    <p:sldLayoutId id="2147486105" r:id="rId8"/>
    <p:sldLayoutId id="2147486106" r:id="rId9"/>
    <p:sldLayoutId id="2147486107" r:id="rId10"/>
    <p:sldLayoutId id="2147486108" r:id="rId11"/>
    <p:sldLayoutId id="2147486109" r:id="rId12"/>
    <p:sldLayoutId id="2147486110" r:id="rId13"/>
    <p:sldLayoutId id="2147486111" r:id="rId14"/>
    <p:sldLayoutId id="2147486112" r:id="rId15"/>
    <p:sldLayoutId id="2147486113" r:id="rId16"/>
    <p:sldLayoutId id="2147486114" r:id="rId17"/>
    <p:sldLayoutId id="2147486115" r:id="rId18"/>
    <p:sldLayoutId id="2147486116" r:id="rId19"/>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2"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15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20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254"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5"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1.xml"/></Relationships>
</file>

<file path=ppt/slides/_rels/slide15.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4.xml"/><Relationship Id="rId1" Type="http://schemas.openxmlformats.org/officeDocument/2006/relationships/slideLayout" Target="../slideLayouts/slideLayout7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png"/><Relationship Id="rId26" Type="http://schemas.openxmlformats.org/officeDocument/2006/relationships/image" Target="../media/image187.png"/><Relationship Id="rId3" Type="http://schemas.openxmlformats.org/officeDocument/2006/relationships/image" Target="../media/image164.png"/><Relationship Id="rId21" Type="http://schemas.openxmlformats.org/officeDocument/2006/relationships/image" Target="../media/image182.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5" Type="http://schemas.openxmlformats.org/officeDocument/2006/relationships/image" Target="../media/image186.png"/><Relationship Id="rId2" Type="http://schemas.openxmlformats.org/officeDocument/2006/relationships/notesSlide" Target="../notesSlides/notesSlide16.xml"/><Relationship Id="rId16" Type="http://schemas.openxmlformats.org/officeDocument/2006/relationships/image" Target="../media/image177.png"/><Relationship Id="rId20" Type="http://schemas.openxmlformats.org/officeDocument/2006/relationships/image" Target="../media/image181.png"/><Relationship Id="rId29" Type="http://schemas.openxmlformats.org/officeDocument/2006/relationships/image" Target="../media/image190.png"/><Relationship Id="rId1" Type="http://schemas.openxmlformats.org/officeDocument/2006/relationships/slideLayout" Target="../slideLayouts/slideLayout746.xml"/><Relationship Id="rId6" Type="http://schemas.openxmlformats.org/officeDocument/2006/relationships/image" Target="../media/image167.png"/><Relationship Id="rId11" Type="http://schemas.openxmlformats.org/officeDocument/2006/relationships/image" Target="../media/image172.jpg"/><Relationship Id="rId24" Type="http://schemas.openxmlformats.org/officeDocument/2006/relationships/image" Target="../media/image185.png"/><Relationship Id="rId5" Type="http://schemas.openxmlformats.org/officeDocument/2006/relationships/image" Target="../media/image166.png"/><Relationship Id="rId15" Type="http://schemas.openxmlformats.org/officeDocument/2006/relationships/image" Target="../media/image176.jpeg"/><Relationship Id="rId23" Type="http://schemas.openxmlformats.org/officeDocument/2006/relationships/image" Target="../media/image184.png"/><Relationship Id="rId28" Type="http://schemas.openxmlformats.org/officeDocument/2006/relationships/image" Target="../media/image189.png"/><Relationship Id="rId10" Type="http://schemas.openxmlformats.org/officeDocument/2006/relationships/image" Target="../media/image171.png"/><Relationship Id="rId19" Type="http://schemas.openxmlformats.org/officeDocument/2006/relationships/image" Target="../media/image180.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 Id="rId22" Type="http://schemas.openxmlformats.org/officeDocument/2006/relationships/image" Target="../media/image183.png"/><Relationship Id="rId27"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8.xm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92.png"/><Relationship Id="rId1" Type="http://schemas.openxmlformats.org/officeDocument/2006/relationships/slideLayout" Target="../slideLayouts/slideLayout748.xml"/></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93.png"/><Relationship Id="rId1" Type="http://schemas.openxmlformats.org/officeDocument/2006/relationships/slideLayout" Target="../slideLayouts/slideLayout748.xml"/><Relationship Id="rId4" Type="http://schemas.openxmlformats.org/officeDocument/2006/relationships/image" Target="../media/image19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46.xml"/></Relationships>
</file>

<file path=ppt/slides/_rels/slide23.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50.png"/><Relationship Id="rId26" Type="http://schemas.openxmlformats.org/officeDocument/2006/relationships/image" Target="../media/image44.png"/><Relationship Id="rId39" Type="http://schemas.openxmlformats.org/officeDocument/2006/relationships/image" Target="../media/image195.png"/><Relationship Id="rId21" Type="http://schemas.openxmlformats.org/officeDocument/2006/relationships/image" Target="../media/image12.png"/><Relationship Id="rId34" Type="http://schemas.openxmlformats.org/officeDocument/2006/relationships/image" Target="../media/image28.png"/><Relationship Id="rId42" Type="http://schemas.openxmlformats.org/officeDocument/2006/relationships/image" Target="../media/image52.png"/><Relationship Id="rId47" Type="http://schemas.openxmlformats.org/officeDocument/2006/relationships/image" Target="../media/image197.png"/><Relationship Id="rId50" Type="http://schemas.openxmlformats.org/officeDocument/2006/relationships/image" Target="../media/image199.png"/><Relationship Id="rId55" Type="http://schemas.openxmlformats.org/officeDocument/2006/relationships/image" Target="../media/image202.png"/><Relationship Id="rId63" Type="http://schemas.openxmlformats.org/officeDocument/2006/relationships/image" Target="../media/image34.png"/><Relationship Id="rId68"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notesSlide" Target="../notesSlides/notesSlide19.xml"/><Relationship Id="rId16" Type="http://schemas.openxmlformats.org/officeDocument/2006/relationships/image" Target="../media/image42.png"/><Relationship Id="rId29" Type="http://schemas.openxmlformats.org/officeDocument/2006/relationships/image" Target="../media/image47.png"/><Relationship Id="rId1" Type="http://schemas.openxmlformats.org/officeDocument/2006/relationships/slideLayout" Target="../slideLayouts/slideLayout730.xml"/><Relationship Id="rId6" Type="http://schemas.openxmlformats.org/officeDocument/2006/relationships/image" Target="../media/image23.png"/><Relationship Id="rId11" Type="http://schemas.openxmlformats.org/officeDocument/2006/relationships/image" Target="../media/image59.png"/><Relationship Id="rId24" Type="http://schemas.openxmlformats.org/officeDocument/2006/relationships/image" Target="../media/image16.png"/><Relationship Id="rId32" Type="http://schemas.openxmlformats.org/officeDocument/2006/relationships/image" Target="../media/image18.png"/><Relationship Id="rId37" Type="http://schemas.openxmlformats.org/officeDocument/2006/relationships/image" Target="../media/image31.png"/><Relationship Id="rId40" Type="http://schemas.openxmlformats.org/officeDocument/2006/relationships/image" Target="../media/image196.png"/><Relationship Id="rId45" Type="http://schemas.openxmlformats.org/officeDocument/2006/relationships/image" Target="../media/image55.png"/><Relationship Id="rId53" Type="http://schemas.openxmlformats.org/officeDocument/2006/relationships/image" Target="../media/image201.png"/><Relationship Id="rId58" Type="http://schemas.openxmlformats.org/officeDocument/2006/relationships/image" Target="../media/image205.png"/><Relationship Id="rId66"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41.png"/><Relationship Id="rId23" Type="http://schemas.openxmlformats.org/officeDocument/2006/relationships/image" Target="../media/image60.png"/><Relationship Id="rId28" Type="http://schemas.openxmlformats.org/officeDocument/2006/relationships/image" Target="../media/image46.png"/><Relationship Id="rId36" Type="http://schemas.openxmlformats.org/officeDocument/2006/relationships/image" Target="../media/image3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204.png"/><Relationship Id="rId61" Type="http://schemas.openxmlformats.org/officeDocument/2006/relationships/image" Target="../media/image208.png"/><Relationship Id="rId10" Type="http://schemas.openxmlformats.org/officeDocument/2006/relationships/image" Target="../media/image58.png"/><Relationship Id="rId19" Type="http://schemas.openxmlformats.org/officeDocument/2006/relationships/image" Target="../media/image14.png"/><Relationship Id="rId31" Type="http://schemas.openxmlformats.org/officeDocument/2006/relationships/image" Target="../media/image17.png"/><Relationship Id="rId44" Type="http://schemas.openxmlformats.org/officeDocument/2006/relationships/image" Target="../media/image54.png"/><Relationship Id="rId52" Type="http://schemas.openxmlformats.org/officeDocument/2006/relationships/image" Target="../media/image200.png"/><Relationship Id="rId60" Type="http://schemas.openxmlformats.org/officeDocument/2006/relationships/image" Target="../media/image207.png"/><Relationship Id="rId6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62.png"/><Relationship Id="rId14" Type="http://schemas.openxmlformats.org/officeDocument/2006/relationships/image" Target="../media/image40.png"/><Relationship Id="rId22" Type="http://schemas.openxmlformats.org/officeDocument/2006/relationships/image" Target="../media/image13.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29.png"/><Relationship Id="rId43" Type="http://schemas.openxmlformats.org/officeDocument/2006/relationships/image" Target="../media/image53.png"/><Relationship Id="rId48" Type="http://schemas.openxmlformats.org/officeDocument/2006/relationships/image" Target="../media/image198.png"/><Relationship Id="rId56" Type="http://schemas.openxmlformats.org/officeDocument/2006/relationships/image" Target="../media/image203.png"/><Relationship Id="rId64" Type="http://schemas.openxmlformats.org/officeDocument/2006/relationships/image" Target="../media/image36.png"/><Relationship Id="rId8" Type="http://schemas.openxmlformats.org/officeDocument/2006/relationships/image" Target="../media/image57.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6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61.png"/><Relationship Id="rId33" Type="http://schemas.openxmlformats.org/officeDocument/2006/relationships/image" Target="../media/image19.png"/><Relationship Id="rId38" Type="http://schemas.openxmlformats.org/officeDocument/2006/relationships/image" Target="../media/image32.png"/><Relationship Id="rId46" Type="http://schemas.openxmlformats.org/officeDocument/2006/relationships/image" Target="../media/image56.png"/><Relationship Id="rId59" Type="http://schemas.openxmlformats.org/officeDocument/2006/relationships/image" Target="../media/image206.png"/><Relationship Id="rId67" Type="http://schemas.openxmlformats.org/officeDocument/2006/relationships/image" Target="../media/image27.png"/><Relationship Id="rId20" Type="http://schemas.openxmlformats.org/officeDocument/2006/relationships/image" Target="../media/image15.png"/><Relationship Id="rId41" Type="http://schemas.openxmlformats.org/officeDocument/2006/relationships/image" Target="../media/image51.png"/><Relationship Id="rId54" Type="http://schemas.openxmlformats.org/officeDocument/2006/relationships/image" Target="../media/image33.png"/><Relationship Id="rId62" Type="http://schemas.openxmlformats.org/officeDocument/2006/relationships/image" Target="../media/image209.png"/></Relationships>
</file>

<file path=ppt/slides/_rels/slide2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0.xml"/><Relationship Id="rId1" Type="http://schemas.openxmlformats.org/officeDocument/2006/relationships/slideLayout" Target="../slideLayouts/slideLayout869.xml"/><Relationship Id="rId4" Type="http://schemas.openxmlformats.org/officeDocument/2006/relationships/image" Target="../media/image212.png"/></Relationships>
</file>

<file path=ppt/slides/_rels/slide25.xml.rels><?xml version="1.0" encoding="UTF-8" standalone="yes"?>
<Relationships xmlns="http://schemas.openxmlformats.org/package/2006/relationships"><Relationship Id="rId8" Type="http://schemas.openxmlformats.org/officeDocument/2006/relationships/image" Target="../media/image215.emf"/><Relationship Id="rId13" Type="http://schemas.openxmlformats.org/officeDocument/2006/relationships/image" Target="../media/image49.png"/><Relationship Id="rId3" Type="http://schemas.openxmlformats.org/officeDocument/2006/relationships/image" Target="../media/image213.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21.xml"/><Relationship Id="rId16" Type="http://schemas.openxmlformats.org/officeDocument/2006/relationships/image" Target="../media/image26.png"/><Relationship Id="rId1" Type="http://schemas.openxmlformats.org/officeDocument/2006/relationships/slideLayout" Target="../slideLayouts/slideLayout147.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214.png"/><Relationship Id="rId9" Type="http://schemas.openxmlformats.org/officeDocument/2006/relationships/image" Target="../media/image34.png"/><Relationship Id="rId1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png"/><Relationship Id="rId7" Type="http://schemas.openxmlformats.org/officeDocument/2006/relationships/image" Target="../media/image220.emf"/><Relationship Id="rId2" Type="http://schemas.openxmlformats.org/officeDocument/2006/relationships/notesSlide" Target="../notesSlides/notesSlide22.xml"/><Relationship Id="rId1" Type="http://schemas.openxmlformats.org/officeDocument/2006/relationships/slideLayout" Target="../slideLayouts/slideLayout501.xml"/><Relationship Id="rId6" Type="http://schemas.openxmlformats.org/officeDocument/2006/relationships/image" Target="../media/image219.emf"/><Relationship Id="rId5" Type="http://schemas.openxmlformats.org/officeDocument/2006/relationships/image" Target="../media/image218.emf"/><Relationship Id="rId4" Type="http://schemas.openxmlformats.org/officeDocument/2006/relationships/image" Target="../media/image217.png"/></Relationships>
</file>

<file path=ppt/slides/_rels/slide27.x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image" Target="../media/image223.emf"/><Relationship Id="rId7" Type="http://schemas.openxmlformats.org/officeDocument/2006/relationships/image" Target="../media/image227.emf"/><Relationship Id="rId2" Type="http://schemas.openxmlformats.org/officeDocument/2006/relationships/image" Target="../media/image222.emf"/><Relationship Id="rId1" Type="http://schemas.openxmlformats.org/officeDocument/2006/relationships/slideLayout" Target="../slideLayouts/slideLayout419.xml"/><Relationship Id="rId6" Type="http://schemas.openxmlformats.org/officeDocument/2006/relationships/image" Target="../media/image226.emf"/><Relationship Id="rId11" Type="http://schemas.openxmlformats.org/officeDocument/2006/relationships/image" Target="../media/image231.emf"/><Relationship Id="rId5" Type="http://schemas.openxmlformats.org/officeDocument/2006/relationships/image" Target="../media/image225.emf"/><Relationship Id="rId10" Type="http://schemas.openxmlformats.org/officeDocument/2006/relationships/image" Target="../media/image230.emf"/><Relationship Id="rId4" Type="http://schemas.openxmlformats.org/officeDocument/2006/relationships/image" Target="../media/image224.emf"/><Relationship Id="rId9" Type="http://schemas.openxmlformats.org/officeDocument/2006/relationships/image" Target="../media/image22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1.xml"/></Relationships>
</file>

<file path=ppt/slides/_rels/slide29.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18.emf"/><Relationship Id="rId7" Type="http://schemas.openxmlformats.org/officeDocument/2006/relationships/image" Target="../media/image232.png"/><Relationship Id="rId2" Type="http://schemas.openxmlformats.org/officeDocument/2006/relationships/notesSlide" Target="../notesSlides/notesSlide23.xml"/><Relationship Id="rId1" Type="http://schemas.openxmlformats.org/officeDocument/2006/relationships/slideLayout" Target="../slideLayouts/slideLayout265.xml"/><Relationship Id="rId6" Type="http://schemas.openxmlformats.org/officeDocument/2006/relationships/image" Target="../media/image217.png"/><Relationship Id="rId11" Type="http://schemas.openxmlformats.org/officeDocument/2006/relationships/image" Target="../media/image236.png"/><Relationship Id="rId5" Type="http://schemas.openxmlformats.org/officeDocument/2006/relationships/image" Target="../media/image220.emf"/><Relationship Id="rId10" Type="http://schemas.openxmlformats.org/officeDocument/2006/relationships/image" Target="../media/image235.emf"/><Relationship Id="rId4" Type="http://schemas.openxmlformats.org/officeDocument/2006/relationships/image" Target="../media/image219.emf"/><Relationship Id="rId9" Type="http://schemas.openxmlformats.org/officeDocument/2006/relationships/image" Target="../media/image2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31.xml.rels><?xml version="1.0" encoding="UTF-8" standalone="yes"?>
<Relationships xmlns="http://schemas.openxmlformats.org/package/2006/relationships"><Relationship Id="rId8" Type="http://schemas.openxmlformats.org/officeDocument/2006/relationships/image" Target="../media/image239.emf"/><Relationship Id="rId13" Type="http://schemas.openxmlformats.org/officeDocument/2006/relationships/image" Target="../media/image228.emf"/><Relationship Id="rId3" Type="http://schemas.openxmlformats.org/officeDocument/2006/relationships/image" Target="../media/image223.emf"/><Relationship Id="rId7" Type="http://schemas.openxmlformats.org/officeDocument/2006/relationships/image" Target="../media/image238.emf"/><Relationship Id="rId12" Type="http://schemas.openxmlformats.org/officeDocument/2006/relationships/image" Target="../media/image227.emf"/><Relationship Id="rId2" Type="http://schemas.openxmlformats.org/officeDocument/2006/relationships/image" Target="../media/image222.emf"/><Relationship Id="rId16" Type="http://schemas.openxmlformats.org/officeDocument/2006/relationships/image" Target="../media/image231.emf"/><Relationship Id="rId1" Type="http://schemas.openxmlformats.org/officeDocument/2006/relationships/slideLayout" Target="../slideLayouts/slideLayout284.xml"/><Relationship Id="rId6" Type="http://schemas.openxmlformats.org/officeDocument/2006/relationships/image" Target="../media/image225.emf"/><Relationship Id="rId11" Type="http://schemas.openxmlformats.org/officeDocument/2006/relationships/image" Target="../media/image226.emf"/><Relationship Id="rId5" Type="http://schemas.openxmlformats.org/officeDocument/2006/relationships/image" Target="../media/image224.emf"/><Relationship Id="rId15" Type="http://schemas.openxmlformats.org/officeDocument/2006/relationships/image" Target="../media/image230.emf"/><Relationship Id="rId10" Type="http://schemas.openxmlformats.org/officeDocument/2006/relationships/image" Target="../media/image241.emf"/><Relationship Id="rId4" Type="http://schemas.openxmlformats.org/officeDocument/2006/relationships/image" Target="../media/image237.emf"/><Relationship Id="rId9" Type="http://schemas.openxmlformats.org/officeDocument/2006/relationships/image" Target="../media/image240.emf"/><Relationship Id="rId14" Type="http://schemas.openxmlformats.org/officeDocument/2006/relationships/image" Target="../media/image229.emf"/></Relationships>
</file>

<file path=ppt/slides/_rels/slide32.xml.rels><?xml version="1.0" encoding="UTF-8" standalone="yes"?>
<Relationships xmlns="http://schemas.openxmlformats.org/package/2006/relationships"><Relationship Id="rId8" Type="http://schemas.openxmlformats.org/officeDocument/2006/relationships/image" Target="../media/image247.emf"/><Relationship Id="rId3" Type="http://schemas.openxmlformats.org/officeDocument/2006/relationships/image" Target="../media/image242.emf"/><Relationship Id="rId7" Type="http://schemas.openxmlformats.org/officeDocument/2006/relationships/image" Target="../media/image246.emf"/><Relationship Id="rId2" Type="http://schemas.openxmlformats.org/officeDocument/2006/relationships/notesSlide" Target="../notesSlides/notesSlide24.xml"/><Relationship Id="rId1" Type="http://schemas.openxmlformats.org/officeDocument/2006/relationships/slideLayout" Target="../slideLayouts/slideLayout268.xml"/><Relationship Id="rId6" Type="http://schemas.openxmlformats.org/officeDocument/2006/relationships/image" Target="../media/image245.emf"/><Relationship Id="rId5" Type="http://schemas.openxmlformats.org/officeDocument/2006/relationships/image" Target="../media/image244.emf"/><Relationship Id="rId4" Type="http://schemas.openxmlformats.org/officeDocument/2006/relationships/image" Target="../media/image243.emf"/><Relationship Id="rId9" Type="http://schemas.openxmlformats.org/officeDocument/2006/relationships/image" Target="../media/image2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34.xml.rels><?xml version="1.0" encoding="UTF-8" standalone="yes"?>
<Relationships xmlns="http://schemas.openxmlformats.org/package/2006/relationships"><Relationship Id="rId8" Type="http://schemas.openxmlformats.org/officeDocument/2006/relationships/image" Target="../media/image255.emf"/><Relationship Id="rId13" Type="http://schemas.openxmlformats.org/officeDocument/2006/relationships/image" Target="../media/image260.png"/><Relationship Id="rId3" Type="http://schemas.openxmlformats.org/officeDocument/2006/relationships/image" Target="../media/image250.emf"/><Relationship Id="rId7" Type="http://schemas.openxmlformats.org/officeDocument/2006/relationships/image" Target="../media/image254.emf"/><Relationship Id="rId12" Type="http://schemas.openxmlformats.org/officeDocument/2006/relationships/image" Target="../media/image259.emf"/><Relationship Id="rId2" Type="http://schemas.openxmlformats.org/officeDocument/2006/relationships/image" Target="../media/image249.emf"/><Relationship Id="rId16" Type="http://schemas.openxmlformats.org/officeDocument/2006/relationships/image" Target="../media/image263.emf"/><Relationship Id="rId1" Type="http://schemas.openxmlformats.org/officeDocument/2006/relationships/slideLayout" Target="../slideLayouts/slideLayout263.xml"/><Relationship Id="rId6" Type="http://schemas.openxmlformats.org/officeDocument/2006/relationships/image" Target="../media/image253.emf"/><Relationship Id="rId11" Type="http://schemas.openxmlformats.org/officeDocument/2006/relationships/image" Target="../media/image258.emf"/><Relationship Id="rId5" Type="http://schemas.openxmlformats.org/officeDocument/2006/relationships/image" Target="../media/image252.emf"/><Relationship Id="rId15" Type="http://schemas.openxmlformats.org/officeDocument/2006/relationships/image" Target="../media/image262.emf"/><Relationship Id="rId10" Type="http://schemas.openxmlformats.org/officeDocument/2006/relationships/image" Target="../media/image257.emf"/><Relationship Id="rId4" Type="http://schemas.openxmlformats.org/officeDocument/2006/relationships/image" Target="../media/image251.emf"/><Relationship Id="rId9" Type="http://schemas.openxmlformats.org/officeDocument/2006/relationships/image" Target="../media/image256.emf"/><Relationship Id="rId14" Type="http://schemas.openxmlformats.org/officeDocument/2006/relationships/image" Target="../media/image261.emf"/></Relationships>
</file>

<file path=ppt/slides/_rels/slide35.xml.rels><?xml version="1.0" encoding="UTF-8" standalone="yes"?>
<Relationships xmlns="http://schemas.openxmlformats.org/package/2006/relationships"><Relationship Id="rId8" Type="http://schemas.openxmlformats.org/officeDocument/2006/relationships/image" Target="../media/image257.emf"/><Relationship Id="rId13" Type="http://schemas.openxmlformats.org/officeDocument/2006/relationships/image" Target="../media/image262.emf"/><Relationship Id="rId3" Type="http://schemas.openxmlformats.org/officeDocument/2006/relationships/image" Target="../media/image250.emf"/><Relationship Id="rId7" Type="http://schemas.openxmlformats.org/officeDocument/2006/relationships/image" Target="../media/image256.emf"/><Relationship Id="rId12" Type="http://schemas.openxmlformats.org/officeDocument/2006/relationships/image" Target="../media/image261.emf"/><Relationship Id="rId2" Type="http://schemas.openxmlformats.org/officeDocument/2006/relationships/image" Target="../media/image249.emf"/><Relationship Id="rId16" Type="http://schemas.openxmlformats.org/officeDocument/2006/relationships/image" Target="../media/image263.emf"/><Relationship Id="rId1" Type="http://schemas.openxmlformats.org/officeDocument/2006/relationships/slideLayout" Target="../slideLayouts/slideLayout263.xml"/><Relationship Id="rId6" Type="http://schemas.openxmlformats.org/officeDocument/2006/relationships/image" Target="../media/image253.emf"/><Relationship Id="rId11" Type="http://schemas.openxmlformats.org/officeDocument/2006/relationships/image" Target="../media/image260.png"/><Relationship Id="rId5" Type="http://schemas.openxmlformats.org/officeDocument/2006/relationships/image" Target="../media/image252.emf"/><Relationship Id="rId15" Type="http://schemas.openxmlformats.org/officeDocument/2006/relationships/image" Target="../media/image255.emf"/><Relationship Id="rId10" Type="http://schemas.openxmlformats.org/officeDocument/2006/relationships/image" Target="../media/image259.emf"/><Relationship Id="rId4" Type="http://schemas.openxmlformats.org/officeDocument/2006/relationships/image" Target="../media/image251.emf"/><Relationship Id="rId9" Type="http://schemas.openxmlformats.org/officeDocument/2006/relationships/image" Target="../media/image258.emf"/><Relationship Id="rId14" Type="http://schemas.openxmlformats.org/officeDocument/2006/relationships/image" Target="../media/image254.emf"/></Relationships>
</file>

<file path=ppt/slides/_rels/slide36.xml.rels><?xml version="1.0" encoding="UTF-8" standalone="yes"?>
<Relationships xmlns="http://schemas.openxmlformats.org/package/2006/relationships"><Relationship Id="rId8" Type="http://schemas.openxmlformats.org/officeDocument/2006/relationships/image" Target="../media/image252.emf"/><Relationship Id="rId13" Type="http://schemas.openxmlformats.org/officeDocument/2006/relationships/image" Target="../media/image258.emf"/><Relationship Id="rId3" Type="http://schemas.openxmlformats.org/officeDocument/2006/relationships/image" Target="../media/image254.emf"/><Relationship Id="rId7" Type="http://schemas.openxmlformats.org/officeDocument/2006/relationships/image" Target="../media/image251.emf"/><Relationship Id="rId12" Type="http://schemas.openxmlformats.org/officeDocument/2006/relationships/image" Target="../media/image257.emf"/><Relationship Id="rId2" Type="http://schemas.openxmlformats.org/officeDocument/2006/relationships/image" Target="../media/image253.emf"/><Relationship Id="rId16" Type="http://schemas.openxmlformats.org/officeDocument/2006/relationships/image" Target="../media/image263.emf"/><Relationship Id="rId1" Type="http://schemas.openxmlformats.org/officeDocument/2006/relationships/slideLayout" Target="../slideLayouts/slideLayout263.xml"/><Relationship Id="rId6" Type="http://schemas.openxmlformats.org/officeDocument/2006/relationships/image" Target="../media/image250.emf"/><Relationship Id="rId11" Type="http://schemas.openxmlformats.org/officeDocument/2006/relationships/image" Target="../media/image260.png"/><Relationship Id="rId5" Type="http://schemas.openxmlformats.org/officeDocument/2006/relationships/image" Target="../media/image249.emf"/><Relationship Id="rId15" Type="http://schemas.openxmlformats.org/officeDocument/2006/relationships/image" Target="../media/image262.emf"/><Relationship Id="rId10" Type="http://schemas.openxmlformats.org/officeDocument/2006/relationships/image" Target="../media/image259.emf"/><Relationship Id="rId4" Type="http://schemas.openxmlformats.org/officeDocument/2006/relationships/image" Target="../media/image255.emf"/><Relationship Id="rId9" Type="http://schemas.openxmlformats.org/officeDocument/2006/relationships/image" Target="../media/image256.emf"/><Relationship Id="rId14" Type="http://schemas.openxmlformats.org/officeDocument/2006/relationships/image" Target="../media/image261.emf"/></Relationships>
</file>

<file path=ppt/slides/_rels/slide3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591.xml"/><Relationship Id="rId5" Type="http://schemas.openxmlformats.org/officeDocument/2006/relationships/comments" Target="../comments/comment1.xml"/><Relationship Id="rId4" Type="http://schemas.openxmlformats.org/officeDocument/2006/relationships/image" Target="../media/image266.png"/></Relationships>
</file>

<file path=ppt/slides/_rels/slide3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5.xml"/><Relationship Id="rId1" Type="http://schemas.openxmlformats.org/officeDocument/2006/relationships/slideLayout" Target="../slideLayouts/slideLayout49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3" Type="http://schemas.openxmlformats.org/officeDocument/2006/relationships/tags" Target="../tags/tag3.xml"/><Relationship Id="rId7" Type="http://schemas.openxmlformats.org/officeDocument/2006/relationships/image" Target="../media/image157.png"/><Relationship Id="rId12" Type="http://schemas.openxmlformats.org/officeDocument/2006/relationships/image" Target="../media/image16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xml"/><Relationship Id="rId11" Type="http://schemas.openxmlformats.org/officeDocument/2006/relationships/image" Target="../media/image159.PNG"/><Relationship Id="rId5" Type="http://schemas.openxmlformats.org/officeDocument/2006/relationships/slideLayout" Target="../slideLayouts/slideLayout944.xml"/><Relationship Id="rId10" Type="http://schemas.microsoft.com/office/2007/relationships/hdphoto" Target="../media/hdphoto7.wdp"/><Relationship Id="rId4" Type="http://schemas.openxmlformats.org/officeDocument/2006/relationships/tags" Target="../tags/tag4.xml"/><Relationship Id="rId9" Type="http://schemas.openxmlformats.org/officeDocument/2006/relationships/image" Target="../media/image1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6.xml"/><Relationship Id="rId1" Type="http://schemas.openxmlformats.org/officeDocument/2006/relationships/slideLayout" Target="../slideLayouts/slideLayout744.xml"/></Relationships>
</file>

<file path=ppt/slides/_rels/slide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9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219200"/>
            <a:ext cx="11311580" cy="2342962"/>
          </a:xfrm>
        </p:spPr>
        <p:txBody>
          <a:bodyPr/>
          <a:lstStyle/>
          <a:p>
            <a:r>
              <a:rPr lang="en-NZ" sz="6600" dirty="0"/>
              <a:t>From 0 to Cloud Scale</a:t>
            </a:r>
            <a:endParaRPr lang="en-US" sz="6600" dirty="0"/>
          </a:p>
        </p:txBody>
      </p:sp>
      <p:sp>
        <p:nvSpPr>
          <p:cNvPr id="7" name="Subtitle 2"/>
          <p:cNvSpPr txBox="1">
            <a:spLocks/>
          </p:cNvSpPr>
          <p:nvPr/>
        </p:nvSpPr>
        <p:spPr>
          <a:xfrm>
            <a:off x="227012" y="4800600"/>
            <a:ext cx="5791200" cy="1981200"/>
          </a:xfrm>
          <a:prstGeom prst="rect">
            <a:avLst/>
          </a:prstGeom>
        </p:spPr>
        <p:txBody>
          <a:bodyPr>
            <a:normAutofit lnSpcReduction="10000"/>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4399" b="1" i="0" u="none" strike="noStrike" kern="1200" cap="none" spc="0" normalizeH="0" baseline="0" noProof="0" dirty="0">
                <a:ln>
                  <a:noFill/>
                </a:ln>
                <a:solidFill>
                  <a:srgbClr val="00B0F0"/>
                </a:solidFill>
                <a:effectLst/>
                <a:uLnTx/>
                <a:uFillTx/>
                <a:latin typeface="Segoe UI Light"/>
                <a:ea typeface="+mn-ea"/>
                <a:cs typeface="+mn-cs"/>
              </a:rPr>
              <a:t>Daniel Larsen</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mn-cs"/>
              </a:rPr>
              <a:t>Premier </a:t>
            </a:r>
            <a:r>
              <a:rPr kumimoji="0" lang="en-US" sz="2799" b="0" i="0" u="none" strike="noStrike" kern="1200" cap="none" spc="0" normalizeH="0" baseline="0" noProof="0" dirty="0" err="1">
                <a:ln>
                  <a:noFill/>
                </a:ln>
                <a:solidFill>
                  <a:srgbClr val="FFFFFF"/>
                </a:solidFill>
                <a:effectLst/>
                <a:uLnTx/>
                <a:uFillTx/>
                <a:latin typeface="Segoe UI Light"/>
                <a:ea typeface="+mn-ea"/>
                <a:cs typeface="+mn-cs"/>
              </a:rPr>
              <a:t>Fiel</a:t>
            </a:r>
            <a:r>
              <a:rPr lang="en-US" sz="2799" dirty="0">
                <a:solidFill>
                  <a:srgbClr val="FFFFFF"/>
                </a:solidFill>
                <a:latin typeface="Segoe UI Light"/>
              </a:rPr>
              <a:t>d Engineer</a:t>
            </a:r>
            <a:r>
              <a:rPr kumimoji="0" lang="en-US" sz="2799" b="0" i="0" u="none" strike="noStrike" kern="1200" cap="none" spc="0" normalizeH="0" baseline="0" noProof="0" dirty="0">
                <a:ln>
                  <a:noFill/>
                </a:ln>
                <a:solidFill>
                  <a:srgbClr val="FFFFFF"/>
                </a:solidFill>
                <a:effectLst/>
                <a:uLnTx/>
                <a:uFillTx/>
                <a:latin typeface="Segoe UI Light"/>
                <a:ea typeface="+mn-ea"/>
                <a:cs typeface="+mn-cs"/>
              </a:rPr>
              <a:t>, Microsoft</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mn-cs"/>
              </a:rPr>
              <a:t>dalars@microsoft.com</a:t>
            </a:r>
          </a:p>
          <a:p>
            <a:pPr marL="0" lvl="0" indent="0">
              <a:buClr>
                <a:srgbClr val="FFFFFF"/>
              </a:buClr>
              <a:buNone/>
              <a:defRPr/>
            </a:pPr>
            <a:r>
              <a:rPr lang="en-US" sz="2199" b="1" dirty="0">
                <a:solidFill>
                  <a:srgbClr val="92D050"/>
                </a:solidFill>
              </a:rPr>
              <a:t>@</a:t>
            </a:r>
            <a:r>
              <a:rPr lang="en-US" sz="2199" b="1" dirty="0" err="1">
                <a:solidFill>
                  <a:srgbClr val="92D050"/>
                </a:solidFill>
              </a:rPr>
              <a:t>DanielLarsenNZ</a:t>
            </a:r>
            <a:endParaRPr kumimoji="0" lang="en-US" sz="2199" b="1" i="0" u="none" strike="noStrike" kern="1200" cap="none" spc="0" normalizeH="0" baseline="0" noProof="0" dirty="0">
              <a:ln>
                <a:noFill/>
              </a:ln>
              <a:solidFill>
                <a:srgbClr val="92D050"/>
              </a:solidFill>
              <a:effectLst/>
              <a:uLnTx/>
              <a:uFillTx/>
              <a:latin typeface="Segoe UI Light"/>
              <a:ea typeface="+mn-ea"/>
              <a:cs typeface="+mn-cs"/>
            </a:endParaRPr>
          </a:p>
        </p:txBody>
      </p:sp>
      <p:sp>
        <p:nvSpPr>
          <p:cNvPr id="3" name="TextBox 2"/>
          <p:cNvSpPr txBox="1"/>
          <p:nvPr/>
        </p:nvSpPr>
        <p:spPr>
          <a:xfrm>
            <a:off x="10014592" y="6230136"/>
            <a:ext cx="2895600"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5" name="Subtitle 2">
            <a:extLst>
              <a:ext uri="{FF2B5EF4-FFF2-40B4-BE49-F238E27FC236}">
                <a16:creationId xmlns:a16="http://schemas.microsoft.com/office/drawing/2014/main" id="{18F653B5-713B-4664-B1D0-18D9A36097CB}"/>
              </a:ext>
            </a:extLst>
          </p:cNvPr>
          <p:cNvSpPr txBox="1">
            <a:spLocks/>
          </p:cNvSpPr>
          <p:nvPr/>
        </p:nvSpPr>
        <p:spPr>
          <a:xfrm>
            <a:off x="7008812" y="4800600"/>
            <a:ext cx="5791200" cy="1981200"/>
          </a:xfrm>
          <a:prstGeom prst="rect">
            <a:avLst/>
          </a:prstGeom>
        </p:spPr>
        <p:txBody>
          <a:bodyPr>
            <a:normAutofit lnSpcReduction="10000"/>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4399" b="1" i="0" u="none" strike="noStrike" kern="1200" cap="none" spc="0" normalizeH="0" baseline="0" noProof="0" dirty="0">
                <a:ln>
                  <a:noFill/>
                </a:ln>
                <a:solidFill>
                  <a:srgbClr val="00B0F0"/>
                </a:solidFill>
                <a:effectLst/>
                <a:uLnTx/>
                <a:uFillTx/>
                <a:latin typeface="Segoe UI Light"/>
                <a:ea typeface="+mn-ea"/>
                <a:cs typeface="+mn-cs"/>
              </a:rPr>
              <a:t>Vishesh Oberoi</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mn-cs"/>
              </a:rPr>
              <a:t>Vishesh.Oberoi@microsoft.com</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199" b="1" i="0" u="none" strike="noStrike" kern="1200" cap="none" spc="0" normalizeH="0" baseline="0" noProof="0" dirty="0">
                <a:ln>
                  <a:noFill/>
                </a:ln>
                <a:solidFill>
                  <a:srgbClr val="92D050"/>
                </a:solidFill>
                <a:effectLst/>
                <a:uLnTx/>
                <a:uFillTx/>
                <a:latin typeface="Segoe UI Light"/>
                <a:ea typeface="+mn-ea"/>
                <a:cs typeface="+mn-cs"/>
              </a:rPr>
              <a:t>@</a:t>
            </a:r>
            <a:r>
              <a:rPr kumimoji="0" lang="en-US" sz="2199" b="1" i="0" u="none" strike="noStrike" kern="1200" cap="none" spc="0" normalizeH="0" baseline="0" noProof="0" dirty="0" err="1">
                <a:ln>
                  <a:noFill/>
                </a:ln>
                <a:solidFill>
                  <a:srgbClr val="92D050"/>
                </a:solidFill>
                <a:effectLst/>
                <a:uLnTx/>
                <a:uFillTx/>
                <a:latin typeface="Segoe UI Light"/>
                <a:ea typeface="+mn-ea"/>
                <a:cs typeface="+mn-cs"/>
              </a:rPr>
              <a:t>ovishesh</a:t>
            </a:r>
            <a:endParaRPr kumimoji="0" lang="en-US" sz="2199" b="1" i="0" u="none" strike="noStrike" kern="1200" cap="none" spc="0" normalizeH="0" baseline="0" noProof="0" dirty="0">
              <a:ln>
                <a:noFill/>
              </a:ln>
              <a:solidFill>
                <a:srgbClr val="92D050"/>
              </a:solidFill>
              <a:effectLst/>
              <a:uLnTx/>
              <a:uFillTx/>
              <a:latin typeface="Segoe UI Light"/>
              <a:ea typeface="+mn-ea"/>
              <a:cs typeface="+mn-cs"/>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334412" y="2718097"/>
            <a:ext cx="4615579" cy="1142540"/>
          </a:xfrm>
        </p:spPr>
        <p:txBody>
          <a:bodyPr anchor="ctr"/>
          <a:lstStyle/>
          <a:p>
            <a:pPr>
              <a:lnSpc>
                <a:spcPct val="150000"/>
              </a:lnSpc>
            </a:pPr>
            <a:r>
              <a:rPr lang="en-US" sz="3599" dirty="0">
                <a:solidFill>
                  <a:schemeClr val="bg1"/>
                </a:solidFill>
                <a:latin typeface="Segoe UI Semibold" panose="020B0702040204020203" pitchFamily="34" charset="0"/>
                <a:cs typeface="Segoe UI Semibold" panose="020B0702040204020203" pitchFamily="34" charset="0"/>
              </a:rPr>
              <a:t>Any developer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app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47050"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05785"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163223" y="-20425"/>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524" y="-6150092"/>
            <a:ext cx="2056574" cy="17446490"/>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46901" y="-7897128"/>
            <a:ext cx="2056574" cy="20937682"/>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03033" y="-7897118"/>
            <a:ext cx="2056574" cy="2442885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01657"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111" name="Rectangle 110"/>
          <p:cNvSpPr/>
          <p:nvPr/>
        </p:nvSpPr>
        <p:spPr bwMode="auto">
          <a:xfrm>
            <a:off x="2043703"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112" name="Rectangle 111"/>
          <p:cNvSpPr/>
          <p:nvPr/>
        </p:nvSpPr>
        <p:spPr bwMode="auto">
          <a:xfrm>
            <a:off x="-9780"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Tree>
    <p:extLst>
      <p:ext uri="{BB962C8B-B14F-4D97-AF65-F5344CB8AC3E}">
        <p14:creationId xmlns:p14="http://schemas.microsoft.com/office/powerpoint/2010/main" val="1294059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334412" y="2718097"/>
            <a:ext cx="4615579" cy="1142540"/>
          </a:xfrm>
        </p:spPr>
        <p:txBody>
          <a:bodyPr anchor="ctr"/>
          <a:lstStyle/>
          <a:p>
            <a:pPr>
              <a:lnSpc>
                <a:spcPct val="150000"/>
              </a:lnSpc>
            </a:pPr>
            <a:r>
              <a:rPr lang="en-US" sz="3599" dirty="0">
                <a:solidFill>
                  <a:schemeClr val="bg1"/>
                </a:solidFill>
                <a:latin typeface="Segoe UI Semibold" panose="020B0702040204020203" pitchFamily="34" charset="0"/>
                <a:cs typeface="Segoe UI Semibold" panose="020B0702040204020203" pitchFamily="34" charset="0"/>
              </a:rPr>
              <a:t>Any developer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app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47050"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05785"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163223" y="-20425"/>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524" y="-7895259"/>
            <a:ext cx="2056574" cy="17446490"/>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46901" y="-2656239"/>
            <a:ext cx="2056574" cy="20937682"/>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03033" y="-7893004"/>
            <a:ext cx="2056574" cy="2442885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01657"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111" name="Rectangle 110"/>
          <p:cNvSpPr/>
          <p:nvPr/>
        </p:nvSpPr>
        <p:spPr bwMode="auto">
          <a:xfrm>
            <a:off x="2047949"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112" name="Rectangle 111"/>
          <p:cNvSpPr/>
          <p:nvPr/>
        </p:nvSpPr>
        <p:spPr bwMode="auto">
          <a:xfrm>
            <a:off x="-9303"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Tree>
    <p:extLst>
      <p:ext uri="{BB962C8B-B14F-4D97-AF65-F5344CB8AC3E}">
        <p14:creationId xmlns:p14="http://schemas.microsoft.com/office/powerpoint/2010/main" val="3301885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334412" y="2718097"/>
            <a:ext cx="4615579" cy="1142540"/>
          </a:xfrm>
        </p:spPr>
        <p:txBody>
          <a:bodyPr anchor="ctr"/>
          <a:lstStyle/>
          <a:p>
            <a:pPr>
              <a:lnSpc>
                <a:spcPct val="150000"/>
              </a:lnSpc>
            </a:pPr>
            <a:r>
              <a:rPr lang="en-US" sz="3599" dirty="0">
                <a:solidFill>
                  <a:schemeClr val="bg1"/>
                </a:solidFill>
                <a:latin typeface="Segoe UI Semibold" panose="020B0702040204020203" pitchFamily="34" charset="0"/>
                <a:cs typeface="Segoe UI Semibold" panose="020B0702040204020203" pitchFamily="34" charset="0"/>
              </a:rPr>
              <a:t>Any developer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app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47050"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05785"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163223" y="-20425"/>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524" y="-6146799"/>
            <a:ext cx="2056574" cy="17446490"/>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46901" y="-909663"/>
            <a:ext cx="2056574" cy="20937682"/>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03033" y="-6148683"/>
            <a:ext cx="2056574" cy="2442885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01657"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11" name="Rectangle 110"/>
          <p:cNvSpPr/>
          <p:nvPr/>
        </p:nvSpPr>
        <p:spPr bwMode="auto">
          <a:xfrm>
            <a:off x="2046065"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112" name="Rectangle 111"/>
          <p:cNvSpPr/>
          <p:nvPr/>
        </p:nvSpPr>
        <p:spPr bwMode="auto">
          <a:xfrm>
            <a:off x="-10709"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Tree>
    <p:extLst>
      <p:ext uri="{BB962C8B-B14F-4D97-AF65-F5344CB8AC3E}">
        <p14:creationId xmlns:p14="http://schemas.microsoft.com/office/powerpoint/2010/main" val="395750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334412" y="2718097"/>
            <a:ext cx="4615579" cy="1142540"/>
          </a:xfrm>
        </p:spPr>
        <p:txBody>
          <a:bodyPr anchor="ctr"/>
          <a:lstStyle/>
          <a:p>
            <a:pPr>
              <a:lnSpc>
                <a:spcPct val="150000"/>
              </a:lnSpc>
            </a:pPr>
            <a:r>
              <a:rPr lang="en-US" sz="3599" dirty="0">
                <a:solidFill>
                  <a:schemeClr val="bg1"/>
                </a:solidFill>
                <a:latin typeface="Segoe UI Semibold" panose="020B0702040204020203" pitchFamily="34" charset="0"/>
                <a:cs typeface="Segoe UI Semibold" panose="020B0702040204020203" pitchFamily="34" charset="0"/>
              </a:rPr>
              <a:t>Any developer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app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47050"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05785"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163223" y="-20425"/>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524" y="-6148715"/>
            <a:ext cx="2056574" cy="17446490"/>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46901" y="-9640855"/>
            <a:ext cx="2056574" cy="20937682"/>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03033" y="-11387404"/>
            <a:ext cx="2056574" cy="2442885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01657"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11" name="Rectangle 110"/>
          <p:cNvSpPr/>
          <p:nvPr/>
        </p:nvSpPr>
        <p:spPr bwMode="auto">
          <a:xfrm>
            <a:off x="2046065"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112" name="Rectangle 111"/>
          <p:cNvSpPr/>
          <p:nvPr/>
        </p:nvSpPr>
        <p:spPr bwMode="auto">
          <a:xfrm>
            <a:off x="-10709"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Tree>
    <p:extLst>
      <p:ext uri="{BB962C8B-B14F-4D97-AF65-F5344CB8AC3E}">
        <p14:creationId xmlns:p14="http://schemas.microsoft.com/office/powerpoint/2010/main" val="157327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334412" y="2718097"/>
            <a:ext cx="4615579" cy="1142540"/>
          </a:xfrm>
        </p:spPr>
        <p:txBody>
          <a:bodyPr anchor="ctr"/>
          <a:lstStyle/>
          <a:p>
            <a:pPr>
              <a:lnSpc>
                <a:spcPct val="150000"/>
              </a:lnSpc>
            </a:pPr>
            <a:r>
              <a:rPr lang="en-US" sz="3599" dirty="0">
                <a:solidFill>
                  <a:schemeClr val="bg1"/>
                </a:solidFill>
                <a:latin typeface="Segoe UI Semibold" panose="020B0702040204020203" pitchFamily="34" charset="0"/>
                <a:cs typeface="Segoe UI Semibold" panose="020B0702040204020203" pitchFamily="34" charset="0"/>
              </a:rPr>
              <a:t>Any developer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app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47050"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05785"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163223" y="-20425"/>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524" y="-2657553"/>
            <a:ext cx="2056574" cy="17446490"/>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46901" y="-4404111"/>
            <a:ext cx="2056574" cy="20937682"/>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03033" y="-9640872"/>
            <a:ext cx="2056574" cy="2442885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01657"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111" name="Rectangle 110"/>
          <p:cNvSpPr/>
          <p:nvPr/>
        </p:nvSpPr>
        <p:spPr bwMode="auto">
          <a:xfrm>
            <a:off x="2046065"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112" name="Rectangle 111"/>
          <p:cNvSpPr/>
          <p:nvPr/>
        </p:nvSpPr>
        <p:spPr bwMode="auto">
          <a:xfrm>
            <a:off x="-10709" y="2570792"/>
            <a:ext cx="2056574" cy="174182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Tree>
    <p:extLst>
      <p:ext uri="{BB962C8B-B14F-4D97-AF65-F5344CB8AC3E}">
        <p14:creationId xmlns:p14="http://schemas.microsoft.com/office/powerpoint/2010/main" val="180663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t="6885" b="6885"/>
          <a:stretch/>
        </p:blipFill>
        <p:spPr>
          <a:xfrm>
            <a:off x="865" y="1379"/>
            <a:ext cx="12187096" cy="6884333"/>
          </a:xfrm>
          <a:prstGeom prst="rect">
            <a:avLst/>
          </a:prstGeom>
        </p:spPr>
      </p:pic>
      <p:sp>
        <p:nvSpPr>
          <p:cNvPr id="16" name="Rectangle 15"/>
          <p:cNvSpPr/>
          <p:nvPr/>
        </p:nvSpPr>
        <p:spPr>
          <a:xfrm>
            <a:off x="865" y="1379"/>
            <a:ext cx="12186655" cy="6884332"/>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US" sz="1799" kern="0" dirty="0">
              <a:solidFill>
                <a:sysClr val="windowText" lastClr="000000"/>
              </a:solidFill>
              <a:latin typeface="Segoe UI"/>
            </a:endParaRPr>
          </a:p>
        </p:txBody>
      </p:sp>
      <p:sp>
        <p:nvSpPr>
          <p:cNvPr id="9" name="Rectangle 8"/>
          <p:cNvSpPr/>
          <p:nvPr/>
        </p:nvSpPr>
        <p:spPr bwMode="auto">
          <a:xfrm>
            <a:off x="6095814" y="301428"/>
            <a:ext cx="5330454" cy="3931108"/>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6095814" y="5443887"/>
            <a:ext cx="5330454" cy="999071"/>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cs typeface="Segoe UI" pitchFamily="34" charset="0"/>
            </a:endParaRPr>
          </a:p>
        </p:txBody>
      </p:sp>
      <p:sp>
        <p:nvSpPr>
          <p:cNvPr id="39" name="Title 1"/>
          <p:cNvSpPr txBox="1">
            <a:spLocks/>
          </p:cNvSpPr>
          <p:nvPr/>
        </p:nvSpPr>
        <p:spPr>
          <a:xfrm>
            <a:off x="997612" y="1822252"/>
            <a:ext cx="4831294" cy="1331628"/>
          </a:xfrm>
          <a:prstGeom prst="rect">
            <a:avLst/>
          </a:prstGeom>
        </p:spPr>
        <p:txBody>
          <a:bodyPr vert="horz" lIns="91274" tIns="45637" rIns="91274" bIns="45637"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defTabSz="895859">
              <a:lnSpc>
                <a:spcPct val="100000"/>
              </a:lnSpc>
              <a:defRPr/>
            </a:pPr>
            <a:r>
              <a:rPr lang="en-US" sz="3999" dirty="0">
                <a:gradFill>
                  <a:gsLst>
                    <a:gs pos="397">
                      <a:srgbClr val="FFFFFF"/>
                    </a:gs>
                    <a:gs pos="7937">
                      <a:srgbClr val="FFFFFF"/>
                    </a:gs>
                  </a:gsLst>
                  <a:lin ang="5400000" scaled="0"/>
                </a:gradFill>
                <a:latin typeface="Segoe UI Semibold" panose="020B0702040204020203" pitchFamily="34" charset="0"/>
                <a:cs typeface="Segoe UI Semibold" panose="020B0702040204020203" pitchFamily="34" charset="0"/>
              </a:rPr>
              <a:t>Best-in-class tools for </a:t>
            </a:r>
            <a:r>
              <a:rPr lang="en-US" sz="3999" b="1" i="1" dirty="0">
                <a:gradFill>
                  <a:gsLst>
                    <a:gs pos="397">
                      <a:srgbClr val="FFFFFF"/>
                    </a:gs>
                    <a:gs pos="7937">
                      <a:srgbClr val="FFFFFF"/>
                    </a:gs>
                  </a:gsLst>
                  <a:lin ang="5400000" scaled="0"/>
                </a:gradFill>
                <a:latin typeface="Segoe UI Semibold" panose="020B0702040204020203" pitchFamily="34" charset="0"/>
                <a:cs typeface="Segoe UI Semibold" panose="020B0702040204020203" pitchFamily="34" charset="0"/>
              </a:rPr>
              <a:t>every</a:t>
            </a:r>
            <a:r>
              <a:rPr lang="en-US" sz="3999" dirty="0">
                <a:gradFill>
                  <a:gsLst>
                    <a:gs pos="397">
                      <a:srgbClr val="FFFFFF"/>
                    </a:gs>
                    <a:gs pos="7937">
                      <a:srgbClr val="FFFFFF"/>
                    </a:gs>
                  </a:gsLst>
                  <a:lin ang="5400000" scaled="0"/>
                </a:gradFill>
                <a:latin typeface="Segoe UI Semibold" panose="020B0702040204020203" pitchFamily="34" charset="0"/>
                <a:cs typeface="Segoe UI Semibold" panose="020B0702040204020203" pitchFamily="34" charset="0"/>
              </a:rPr>
              <a:t> developer</a:t>
            </a:r>
          </a:p>
        </p:txBody>
      </p:sp>
      <p:sp>
        <p:nvSpPr>
          <p:cNvPr id="34" name="Rectangle 33"/>
          <p:cNvSpPr/>
          <p:nvPr/>
        </p:nvSpPr>
        <p:spPr bwMode="auto">
          <a:xfrm>
            <a:off x="4848917" y="4765630"/>
            <a:ext cx="6813912" cy="1332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881" tIns="89606" rIns="238881" bIns="89606" numCol="1" spcCol="0" rtlCol="0" fromWordArt="0" anchor="ctr" anchorCtr="0" forceAA="0" compatLnSpc="1">
            <a:prstTxWarp prst="textNoShape">
              <a:avLst/>
            </a:prstTxWarp>
            <a:noAutofit/>
          </a:bodyPr>
          <a:lstStyle/>
          <a:p>
            <a:pPr algn="ctr" defTabSz="1217882" fontAlgn="base">
              <a:lnSpc>
                <a:spcPct val="90000"/>
              </a:lnSpc>
              <a:spcBef>
                <a:spcPct val="0"/>
              </a:spcBef>
              <a:spcAft>
                <a:spcPct val="0"/>
              </a:spcAft>
              <a:defRPr/>
            </a:pPr>
            <a:endParaRPr lang="en-US" sz="2744" b="1" kern="0" dirty="0">
              <a:gradFill>
                <a:gsLst>
                  <a:gs pos="0">
                    <a:srgbClr val="FFFFFF"/>
                  </a:gs>
                  <a:gs pos="100000">
                    <a:srgbClr val="FFFFFF"/>
                  </a:gs>
                </a:gsLst>
                <a:lin ang="5400000" scaled="0"/>
              </a:gradFill>
              <a:latin typeface="Segoe UI"/>
              <a:cs typeface="Segoe UI" pitchFamily="34" charset="0"/>
            </a:endParaRPr>
          </a:p>
        </p:txBody>
      </p:sp>
      <p:sp>
        <p:nvSpPr>
          <p:cNvPr id="7" name="Rectangle 6"/>
          <p:cNvSpPr/>
          <p:nvPr/>
        </p:nvSpPr>
        <p:spPr>
          <a:xfrm>
            <a:off x="7157460" y="5680342"/>
            <a:ext cx="3219459" cy="544225"/>
          </a:xfrm>
          <a:prstGeom prst="rect">
            <a:avLst/>
          </a:prstGeom>
        </p:spPr>
        <p:txBody>
          <a:bodyPr wrap="none">
            <a:spAutoFit/>
          </a:bodyPr>
          <a:lstStyle/>
          <a:p>
            <a:pPr algn="ctr" defTabSz="1217882" fontAlgn="base">
              <a:lnSpc>
                <a:spcPct val="90000"/>
              </a:lnSpc>
              <a:spcBef>
                <a:spcPct val="0"/>
              </a:spcBef>
              <a:spcAft>
                <a:spcPct val="0"/>
              </a:spcAft>
              <a:defRPr/>
            </a:pPr>
            <a:r>
              <a:rPr lang="en-US" sz="3199"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Microsoft Azure</a:t>
            </a:r>
          </a:p>
        </p:txBody>
      </p:sp>
      <p:sp>
        <p:nvSpPr>
          <p:cNvPr id="36" name="Title 2"/>
          <p:cNvSpPr txBox="1">
            <a:spLocks/>
          </p:cNvSpPr>
          <p:nvPr/>
        </p:nvSpPr>
        <p:spPr>
          <a:xfrm>
            <a:off x="6281373" y="460784"/>
            <a:ext cx="4809257" cy="616455"/>
          </a:xfrm>
          <a:prstGeom prst="rect">
            <a:avLst/>
          </a:prstGeom>
        </p:spPr>
        <p:txBody>
          <a:bodyPr lIns="146246" tIns="9140" rIns="146246" bIns="914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1217882" fontAlgn="base">
              <a:spcBef>
                <a:spcPct val="0"/>
              </a:spcBef>
              <a:spcAft>
                <a:spcPct val="0"/>
              </a:spcAft>
              <a:defRPr/>
            </a:pPr>
            <a:r>
              <a:rPr lang="en-US" sz="3199"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Visual Studio Family</a:t>
            </a:r>
          </a:p>
        </p:txBody>
      </p:sp>
      <p:cxnSp>
        <p:nvCxnSpPr>
          <p:cNvPr id="13" name="Straight Connector 12"/>
          <p:cNvCxnSpPr>
            <a:cxnSpLocks/>
          </p:cNvCxnSpPr>
          <p:nvPr/>
        </p:nvCxnSpPr>
        <p:spPr>
          <a:xfrm>
            <a:off x="6095814" y="1340101"/>
            <a:ext cx="5330454" cy="0"/>
          </a:xfrm>
          <a:prstGeom prst="line">
            <a:avLst/>
          </a:prstGeom>
          <a:ln>
            <a:solidFill>
              <a:srgbClr val="4EB1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Plus Sign 1"/>
          <p:cNvSpPr/>
          <p:nvPr/>
        </p:nvSpPr>
        <p:spPr bwMode="auto">
          <a:xfrm>
            <a:off x="8282837" y="4350348"/>
            <a:ext cx="956404" cy="956404"/>
          </a:xfrm>
          <a:prstGeom prst="mathPlus">
            <a:avLst>
              <a:gd name="adj1" fmla="val 32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6280661" y="1514240"/>
            <a:ext cx="4888688" cy="4293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4005">
              <a:spcBef>
                <a:spcPts val="600"/>
              </a:spcBef>
              <a:spcAft>
                <a:spcPts val="600"/>
              </a:spcAft>
              <a:defRPr/>
            </a:pPr>
            <a:r>
              <a:rPr lang="en-US" sz="2399" dirty="0">
                <a:solidFill>
                  <a:srgbClr val="FFFFFF"/>
                </a:solidFill>
                <a:latin typeface="Segoe UI Semibold" panose="020B0702040204020203" pitchFamily="34" charset="0"/>
                <a:cs typeface="Segoe UI Semibold" panose="020B0702040204020203" pitchFamily="34" charset="0"/>
              </a:rPr>
              <a:t>Visual Studio</a:t>
            </a:r>
          </a:p>
        </p:txBody>
      </p:sp>
      <p:sp>
        <p:nvSpPr>
          <p:cNvPr id="24" name="Rectangle 23"/>
          <p:cNvSpPr/>
          <p:nvPr/>
        </p:nvSpPr>
        <p:spPr bwMode="auto">
          <a:xfrm>
            <a:off x="6280661" y="2510018"/>
            <a:ext cx="4888688" cy="4293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4005">
              <a:spcBef>
                <a:spcPts val="600"/>
              </a:spcBef>
              <a:spcAft>
                <a:spcPts val="600"/>
              </a:spcAft>
              <a:defRPr/>
            </a:pPr>
            <a:r>
              <a:rPr lang="en-US" sz="2399" dirty="0">
                <a:solidFill>
                  <a:srgbClr val="FFFFFF"/>
                </a:solidFill>
                <a:latin typeface="Segoe UI Semibold" panose="020B0702040204020203" pitchFamily="34" charset="0"/>
                <a:cs typeface="Segoe UI Semibold" panose="020B0702040204020203" pitchFamily="34" charset="0"/>
              </a:rPr>
              <a:t>Visual Studio Code</a:t>
            </a:r>
          </a:p>
        </p:txBody>
      </p:sp>
      <p:sp>
        <p:nvSpPr>
          <p:cNvPr id="25" name="Rectangle 24"/>
          <p:cNvSpPr/>
          <p:nvPr/>
        </p:nvSpPr>
        <p:spPr bwMode="auto">
          <a:xfrm>
            <a:off x="6280661" y="3505798"/>
            <a:ext cx="4888688" cy="4293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4005">
              <a:spcBef>
                <a:spcPts val="600"/>
              </a:spcBef>
              <a:spcAft>
                <a:spcPts val="600"/>
              </a:spcAft>
              <a:defRPr/>
            </a:pPr>
            <a:r>
              <a:rPr lang="en-US" sz="2399" dirty="0">
                <a:solidFill>
                  <a:srgbClr val="FFFFFF"/>
                </a:solidFill>
                <a:latin typeface="Segoe UI Semibold" panose="020B0702040204020203" pitchFamily="34" charset="0"/>
                <a:cs typeface="Segoe UI Semibold" panose="020B0702040204020203" pitchFamily="34" charset="0"/>
              </a:rPr>
              <a:t>Visual Studio Team Services</a:t>
            </a:r>
          </a:p>
        </p:txBody>
      </p:sp>
      <p:sp>
        <p:nvSpPr>
          <p:cNvPr id="22" name="Rectangle 21"/>
          <p:cNvSpPr/>
          <p:nvPr/>
        </p:nvSpPr>
        <p:spPr bwMode="auto">
          <a:xfrm>
            <a:off x="6280661" y="2012129"/>
            <a:ext cx="4888688" cy="4293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4005">
              <a:spcBef>
                <a:spcPts val="600"/>
              </a:spcBef>
              <a:spcAft>
                <a:spcPts val="600"/>
              </a:spcAft>
              <a:defRPr/>
            </a:pPr>
            <a:r>
              <a:rPr lang="en-US" sz="2399" dirty="0">
                <a:solidFill>
                  <a:srgbClr val="FFFFFF"/>
                </a:solidFill>
                <a:latin typeface="Segoe UI Semibold" panose="020B0702040204020203" pitchFamily="34" charset="0"/>
                <a:cs typeface="Segoe UI Semibold" panose="020B0702040204020203" pitchFamily="34" charset="0"/>
              </a:rPr>
              <a:t>Visual Studio for Mac</a:t>
            </a:r>
          </a:p>
        </p:txBody>
      </p:sp>
      <p:sp>
        <p:nvSpPr>
          <p:cNvPr id="26" name="Rectangle 25"/>
          <p:cNvSpPr/>
          <p:nvPr/>
        </p:nvSpPr>
        <p:spPr bwMode="auto">
          <a:xfrm>
            <a:off x="6280661" y="3007908"/>
            <a:ext cx="4888688" cy="4293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4005">
              <a:spcBef>
                <a:spcPts val="600"/>
              </a:spcBef>
              <a:spcAft>
                <a:spcPts val="600"/>
              </a:spcAft>
              <a:defRPr/>
            </a:pPr>
            <a:r>
              <a:rPr lang="en-US" sz="2399" dirty="0">
                <a:solidFill>
                  <a:srgbClr val="FFFFFF"/>
                </a:solidFill>
                <a:latin typeface="Segoe UI Semibold" panose="020B0702040204020203" pitchFamily="34" charset="0"/>
                <a:cs typeface="Segoe UI Semibold" panose="020B0702040204020203" pitchFamily="34" charset="0"/>
              </a:rPr>
              <a:t>Visual Studio Mobile Center</a:t>
            </a:r>
          </a:p>
        </p:txBody>
      </p:sp>
    </p:spTree>
    <p:extLst>
      <p:ext uri="{BB962C8B-B14F-4D97-AF65-F5344CB8AC3E}">
        <p14:creationId xmlns:p14="http://schemas.microsoft.com/office/powerpoint/2010/main" val="3766614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childTnLst>
                                </p:cTn>
                              </p:par>
                              <p:par>
                                <p:cTn id="8" presetID="35" presetClass="path" presetSubtype="0" decel="100000" fill="hold" grpId="1" nodeType="withEffect">
                                  <p:stCondLst>
                                    <p:cond delay="50"/>
                                  </p:stCondLst>
                                  <p:childTnLst>
                                    <p:animMotion origin="layout" path="M -0.05547 0.00023 L 4.79167E-6 0.00023 " pathEditMode="relative" rAng="0" ptsTypes="AA">
                                      <p:cBhvr>
                                        <p:cTn id="9" dur="800" fill="hold"/>
                                        <p:tgtEl>
                                          <p:spTgt spid="22"/>
                                        </p:tgtEl>
                                        <p:attrNameLst>
                                          <p:attrName>ppt_x</p:attrName>
                                          <p:attrName>ppt_y</p:attrName>
                                        </p:attrNameLst>
                                      </p:cBhvr>
                                      <p:rCtr x="2773" y="0"/>
                                    </p:animMotion>
                                  </p:childTnLst>
                                </p:cTn>
                              </p:par>
                              <p:par>
                                <p:cTn id="10" presetID="10" presetClass="entr" presetSubtype="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600"/>
                                        <p:tgtEl>
                                          <p:spTgt spid="26"/>
                                        </p:tgtEl>
                                      </p:cBhvr>
                                    </p:animEffect>
                                  </p:childTnLst>
                                </p:cTn>
                              </p:par>
                              <p:par>
                                <p:cTn id="13" presetID="35" presetClass="path" presetSubtype="0" decel="100000" fill="hold" grpId="1" nodeType="withEffect">
                                  <p:stCondLst>
                                    <p:cond delay="50"/>
                                  </p:stCondLst>
                                  <p:childTnLst>
                                    <p:animMotion origin="layout" path="M -0.05547 0.00023 L 4.79167E-6 0.00023 " pathEditMode="relative" rAng="0" ptsTypes="AA">
                                      <p:cBhvr>
                                        <p:cTn id="14" dur="800" fill="hold"/>
                                        <p:tgtEl>
                                          <p:spTgt spid="26"/>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6" grpId="0"/>
      <p:bldP spid="26"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185118" y="2788660"/>
            <a:ext cx="9837438" cy="1098321"/>
          </a:xfrm>
          <a:prstGeom prst="rect">
            <a:avLst/>
          </a:prstGeom>
        </p:spPr>
        <p:txBody>
          <a:bodyPr lIns="146246" tIns="9140" rIns="146246" bIns="914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4005">
              <a:defRPr/>
            </a:pPr>
            <a:r>
              <a:rPr lang="en-US" sz="7197" dirty="0">
                <a:solidFill>
                  <a:srgbClr val="FFFFFF"/>
                </a:solidFill>
                <a:latin typeface="Segoe UI Semilight" panose="020B0402040204020203" pitchFamily="34" charset="0"/>
                <a:cs typeface="Segoe UI Semilight" panose="020B0402040204020203" pitchFamily="34" charset="0"/>
              </a:rPr>
              <a:t>Azure</a:t>
            </a:r>
          </a:p>
        </p:txBody>
      </p:sp>
    </p:spTree>
    <p:extLst>
      <p:ext uri="{BB962C8B-B14F-4D97-AF65-F5344CB8AC3E}">
        <p14:creationId xmlns:p14="http://schemas.microsoft.com/office/powerpoint/2010/main" val="12760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47 0.00024 L -1.25E-6 0.00024 " pathEditMode="relative" rAng="0" ptsTypes="AA">
                                      <p:cBhvr>
                                        <p:cTn id="9" dur="800" fill="hold"/>
                                        <p:tgtEl>
                                          <p:spTgt spid="2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1"/>
          <p:cNvSpPr txBox="1"/>
          <p:nvPr/>
        </p:nvSpPr>
        <p:spPr>
          <a:xfrm>
            <a:off x="522045" y="3017236"/>
            <a:ext cx="4245127" cy="941141"/>
          </a:xfrm>
          <a:prstGeom prst="rect">
            <a:avLst/>
          </a:prstGeom>
          <a:noFill/>
        </p:spPr>
        <p:txBody>
          <a:bodyPr wrap="none" lIns="179238" tIns="143391" rIns="179238" bIns="143391" rtlCol="0">
            <a:spAutoFit/>
          </a:bodyPr>
          <a:lstStyle/>
          <a:p>
            <a:pPr defTabSz="896203">
              <a:lnSpc>
                <a:spcPct val="90000"/>
              </a:lnSpc>
              <a:spcAft>
                <a:spcPts val="588"/>
              </a:spcAft>
            </a:pPr>
            <a:r>
              <a:rPr lang="en-US" sz="4704" kern="0" spc="-49" dirty="0">
                <a:gradFill>
                  <a:gsLst>
                    <a:gs pos="2917">
                      <a:schemeClr val="tx1"/>
                    </a:gs>
                    <a:gs pos="30000">
                      <a:schemeClr val="tx1"/>
                    </a:gs>
                  </a:gsLst>
                  <a:lin ang="5400000" scaled="0"/>
                </a:gradFill>
                <a:latin typeface="+mj-lt"/>
                <a:cs typeface="Segoe UI" panose="020B0502040204020203" pitchFamily="34" charset="0"/>
              </a:rPr>
              <a:t>Microsoft Azure</a:t>
            </a:r>
          </a:p>
        </p:txBody>
      </p:sp>
      <p:sp>
        <p:nvSpPr>
          <p:cNvPr id="6" name="Oval 5"/>
          <p:cNvSpPr/>
          <p:nvPr/>
        </p:nvSpPr>
        <p:spPr bwMode="auto">
          <a:xfrm>
            <a:off x="7187764" y="776631"/>
            <a:ext cx="3043885" cy="3043885"/>
          </a:xfrm>
          <a:prstGeom prst="ellipse">
            <a:avLst/>
          </a:prstGeom>
          <a:solidFill>
            <a:srgbClr val="0B7D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5822708" y="3017235"/>
            <a:ext cx="3043885" cy="3043885"/>
          </a:xfrm>
          <a:prstGeom prst="ellipse">
            <a:avLst/>
          </a:prstGeom>
          <a:solidFill>
            <a:srgbClr val="0B7D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 name="Oval 7"/>
          <p:cNvSpPr/>
          <p:nvPr/>
        </p:nvSpPr>
        <p:spPr bwMode="auto">
          <a:xfrm>
            <a:off x="8466155" y="3017235"/>
            <a:ext cx="3043885" cy="3043885"/>
          </a:xfrm>
          <a:prstGeom prst="ellipse">
            <a:avLst/>
          </a:prstGeom>
          <a:solidFill>
            <a:srgbClr val="0B7D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 name="Oval 2"/>
          <p:cNvSpPr/>
          <p:nvPr/>
        </p:nvSpPr>
        <p:spPr bwMode="auto">
          <a:xfrm>
            <a:off x="7187764" y="776631"/>
            <a:ext cx="3043885" cy="3043885"/>
          </a:xfrm>
          <a:prstGeom prst="ellipse">
            <a:avLst/>
          </a:prstGeom>
          <a:solidFill>
            <a:srgbClr val="00B0F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Choice + Flexibility</a:t>
            </a:r>
          </a:p>
        </p:txBody>
      </p:sp>
      <p:sp>
        <p:nvSpPr>
          <p:cNvPr id="4" name="Oval 3"/>
          <p:cNvSpPr/>
          <p:nvPr/>
        </p:nvSpPr>
        <p:spPr bwMode="auto">
          <a:xfrm>
            <a:off x="5822708" y="3017235"/>
            <a:ext cx="3043885" cy="3043885"/>
          </a:xfrm>
          <a:prstGeom prst="ellipse">
            <a:avLst/>
          </a:prstGeom>
          <a:solidFill>
            <a:srgbClr val="00B0F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Enterprise Ready</a:t>
            </a:r>
          </a:p>
        </p:txBody>
      </p:sp>
      <p:sp>
        <p:nvSpPr>
          <p:cNvPr id="5" name="Oval 4"/>
          <p:cNvSpPr/>
          <p:nvPr/>
        </p:nvSpPr>
        <p:spPr bwMode="auto">
          <a:xfrm>
            <a:off x="8466155" y="3017235"/>
            <a:ext cx="3043885" cy="3043885"/>
          </a:xfrm>
          <a:prstGeom prst="ellipse">
            <a:avLst/>
          </a:prstGeom>
          <a:solidFill>
            <a:srgbClr val="00B0F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Productivity</a:t>
            </a:r>
          </a:p>
        </p:txBody>
      </p:sp>
    </p:spTree>
    <p:extLst>
      <p:ext uri="{BB962C8B-B14F-4D97-AF65-F5344CB8AC3E}">
        <p14:creationId xmlns:p14="http://schemas.microsoft.com/office/powerpoint/2010/main" val="86513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10" presetClass="entr" presetSubtype="0" fill="hold" grpId="0" nodeType="withEffect">
                                  <p:stCondLst>
                                    <p:cond delay="13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13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3" grpId="0" animBg="1"/>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9" name="TextBox 48"/>
          <p:cNvSpPr txBox="1"/>
          <p:nvPr/>
        </p:nvSpPr>
        <p:spPr>
          <a:xfrm>
            <a:off x="304614" y="2997020"/>
            <a:ext cx="4992742" cy="910871"/>
          </a:xfrm>
          <a:prstGeom prst="rect">
            <a:avLst/>
          </a:prstGeom>
          <a:noFill/>
        </p:spPr>
        <p:txBody>
          <a:bodyPr wrap="none" lIns="179213" tIns="143370" rIns="179213" bIns="143370" rtlCol="0">
            <a:spAutoFit/>
          </a:bodyPr>
          <a:lstStyle/>
          <a:p>
            <a:pPr defTabSz="896031">
              <a:lnSpc>
                <a:spcPct val="90000"/>
              </a:lnSpc>
              <a:spcAft>
                <a:spcPts val="588"/>
              </a:spcAft>
              <a:defRPr/>
            </a:pPr>
            <a:r>
              <a:rPr lang="en-US" sz="4399" kern="0" dirty="0">
                <a:solidFill>
                  <a:srgbClr val="FFFFFF"/>
                </a:solidFill>
                <a:latin typeface="Segoe UI Semilight" panose="020B0402040204020203" pitchFamily="34" charset="0"/>
                <a:cs typeface="Segoe UI Semilight" panose="020B0402040204020203" pitchFamily="34" charset="0"/>
              </a:rPr>
              <a:t>Choice + Flexibility</a:t>
            </a:r>
          </a:p>
        </p:txBody>
      </p:sp>
      <p:sp>
        <p:nvSpPr>
          <p:cNvPr id="4" name="Rectangle 3"/>
          <p:cNvSpPr/>
          <p:nvPr/>
        </p:nvSpPr>
        <p:spPr bwMode="auto">
          <a:xfrm>
            <a:off x="5881335" y="-87296"/>
            <a:ext cx="6383614" cy="695480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6262555" y="619141"/>
            <a:ext cx="5418816" cy="771008"/>
            <a:chOff x="6389820" y="629905"/>
            <a:chExt cx="5529698" cy="786785"/>
          </a:xfrm>
        </p:grpSpPr>
        <p:pic>
          <p:nvPicPr>
            <p:cNvPr id="15" name="Picture 14"/>
            <p:cNvPicPr>
              <a:picLocks noChangeAspect="1"/>
            </p:cNvPicPr>
            <p:nvPr/>
          </p:nvPicPr>
          <p:blipFill>
            <a:blip r:embed="rId3" cstate="hq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570850" y="837548"/>
              <a:ext cx="1134759" cy="529887"/>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3751" y="835518"/>
              <a:ext cx="543368" cy="533946"/>
            </a:xfrm>
            <a:prstGeom prst="rect">
              <a:avLst/>
            </a:prstGeom>
          </p:spPr>
        </p:pic>
        <p:pic>
          <p:nvPicPr>
            <p:cNvPr id="17" name="Picture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146638" y="788293"/>
              <a:ext cx="794816" cy="628397"/>
            </a:xfrm>
            <a:prstGeom prst="rect">
              <a:avLst/>
            </a:prstGeom>
          </p:spPr>
        </p:pic>
        <p:pic>
          <p:nvPicPr>
            <p:cNvPr id="18" name="Picture 17"/>
            <p:cNvPicPr>
              <a:picLocks noChangeAspect="1"/>
            </p:cNvPicPr>
            <p:nvPr/>
          </p:nvPicPr>
          <p:blipFill rotWithShape="1">
            <a:blip r:embed="rId6"/>
            <a:srcRect l="5185" t="6737" r="6737" b="5183"/>
            <a:stretch/>
          </p:blipFill>
          <p:spPr>
            <a:xfrm>
              <a:off x="11370914" y="829432"/>
              <a:ext cx="548604" cy="555919"/>
            </a:xfrm>
            <a:prstGeom prst="ellipse">
              <a:avLst/>
            </a:prstGeom>
            <a:solidFill>
              <a:srgbClr val="FFFFFF">
                <a:lumMod val="75000"/>
              </a:srgbClr>
            </a:solidFill>
          </p:spPr>
        </p:pic>
        <p:sp>
          <p:nvSpPr>
            <p:cNvPr id="34" name="TextBox 33"/>
            <p:cNvSpPr txBox="1"/>
            <p:nvPr/>
          </p:nvSpPr>
          <p:spPr>
            <a:xfrm>
              <a:off x="6389820" y="629905"/>
              <a:ext cx="1330570" cy="266725"/>
            </a:xfrm>
            <a:prstGeom prst="rect">
              <a:avLst/>
            </a:prstGeom>
            <a:noFill/>
          </p:spPr>
          <p:txBody>
            <a:bodyPr wrap="square" rtlCol="0">
              <a:spAutoFit/>
            </a:bodyPr>
            <a:lstStyle/>
            <a:p>
              <a:pPr defTabSz="913240" eaLnBrk="0" fontAlgn="base" hangingPunct="0">
                <a:spcBef>
                  <a:spcPct val="0"/>
                </a:spcBef>
                <a:spcAft>
                  <a:spcPct val="0"/>
                </a:spcAft>
                <a:defRPr/>
              </a:pPr>
              <a:r>
                <a:rPr lang="en-US" sz="1077"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DevOps</a:t>
              </a:r>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2067" y="867795"/>
              <a:ext cx="633985" cy="469393"/>
            </a:xfrm>
            <a:prstGeom prst="rect">
              <a:avLst/>
            </a:prstGeom>
          </p:spPr>
        </p:pic>
      </p:grpSp>
      <p:grpSp>
        <p:nvGrpSpPr>
          <p:cNvPr id="14" name="Group 13"/>
          <p:cNvGrpSpPr/>
          <p:nvPr/>
        </p:nvGrpSpPr>
        <p:grpSpPr>
          <a:xfrm>
            <a:off x="6287633" y="3007068"/>
            <a:ext cx="5518900" cy="908336"/>
            <a:chOff x="6415411" y="3066697"/>
            <a:chExt cx="5631831" cy="926922"/>
          </a:xfrm>
        </p:grpSpPr>
        <p:pic>
          <p:nvPicPr>
            <p:cNvPr id="20" name="Picture 4" descr="http://www.jbase.com/new/products/images/java.png"/>
            <p:cNvPicPr>
              <a:picLocks noChangeAspect="1" noChangeArrowheads="1"/>
            </p:cNvPicPr>
            <p:nvPr/>
          </p:nvPicPr>
          <p:blipFill>
            <a:blip r:embed="rId8" cstate="print">
              <a:extLst/>
            </a:blip>
            <a:srcRect/>
            <a:stretch>
              <a:fillRect/>
            </a:stretch>
          </p:blipFill>
          <p:spPr bwMode="auto">
            <a:xfrm>
              <a:off x="9940483" y="3408643"/>
              <a:ext cx="296980" cy="584976"/>
            </a:xfrm>
            <a:prstGeom prst="rect">
              <a:avLst/>
            </a:prstGeom>
          </p:spPr>
        </p:pic>
        <p:pic>
          <p:nvPicPr>
            <p:cNvPr id="21" name="Picture 20" descr="PHP.png"/>
            <p:cNvPicPr>
              <a:picLocks noChangeAspect="1"/>
            </p:cNvPicPr>
            <p:nvPr/>
          </p:nvPicPr>
          <p:blipFill>
            <a:blip r:embed="rId9" cstate="print">
              <a:extLst/>
            </a:blip>
            <a:stretch>
              <a:fillRect/>
            </a:stretch>
          </p:blipFill>
          <p:spPr>
            <a:xfrm>
              <a:off x="10613509" y="3553594"/>
              <a:ext cx="651233" cy="361584"/>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37559" y="3586370"/>
              <a:ext cx="925885" cy="258395"/>
            </a:xfrm>
            <a:prstGeom prst="rect">
              <a:avLst/>
            </a:prstGeom>
          </p:spPr>
        </p:pic>
        <p:pic>
          <p:nvPicPr>
            <p:cNvPr id="24" name="Picture 23"/>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9413" y="3559892"/>
              <a:ext cx="1111023" cy="375198"/>
            </a:xfrm>
            <a:prstGeom prst="rect">
              <a:avLst/>
            </a:prstGeom>
          </p:spPr>
        </p:pic>
        <p:sp>
          <p:nvSpPr>
            <p:cNvPr id="36" name="TextBox 35"/>
            <p:cNvSpPr txBox="1"/>
            <p:nvPr/>
          </p:nvSpPr>
          <p:spPr>
            <a:xfrm>
              <a:off x="6415411" y="3066697"/>
              <a:ext cx="1599116" cy="266725"/>
            </a:xfrm>
            <a:prstGeom prst="rect">
              <a:avLst/>
            </a:prstGeom>
            <a:noFill/>
          </p:spPr>
          <p:txBody>
            <a:bodyPr wrap="square" rtlCol="0">
              <a:spAutoFit/>
            </a:bodyPr>
            <a:lstStyle/>
            <a:p>
              <a:pPr defTabSz="913240" eaLnBrk="0" fontAlgn="base" hangingPunct="0">
                <a:spcBef>
                  <a:spcPct val="0"/>
                </a:spcBef>
                <a:spcAft>
                  <a:spcPct val="0"/>
                </a:spcAft>
                <a:defRPr/>
              </a:pPr>
              <a:r>
                <a:rPr lang="en-US" sz="1077"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 Frameworks</a:t>
              </a:r>
            </a:p>
          </p:txBody>
        </p:sp>
        <p:pic>
          <p:nvPicPr>
            <p:cNvPr id="25602" name="Picture 2"/>
            <p:cNvPicPr>
              <a:picLocks noChangeAspect="1" noChangeArrowheads="1"/>
            </p:cNvPicPr>
            <p:nvPr/>
          </p:nvPicPr>
          <p:blipFill>
            <a:blip r:embed="rId12" cstate="hqprint">
              <a:extLst>
                <a:ext uri="{28A0092B-C50C-407E-A947-70E740481C1C}">
                  <a14:useLocalDpi xmlns:a14="http://schemas.microsoft.com/office/drawing/2010/main" val="0"/>
                </a:ext>
              </a:extLst>
            </a:blip>
            <a:stretch>
              <a:fillRect/>
            </a:stretch>
          </p:blipFill>
          <p:spPr bwMode="auto">
            <a:xfrm>
              <a:off x="6570850" y="3454511"/>
              <a:ext cx="490158" cy="49494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617544" y="3468062"/>
              <a:ext cx="429698" cy="493243"/>
            </a:xfrm>
            <a:prstGeom prst="rect">
              <a:avLst/>
            </a:prstGeom>
          </p:spPr>
        </p:pic>
      </p:grpSp>
      <p:grpSp>
        <p:nvGrpSpPr>
          <p:cNvPr id="23" name="Group 22"/>
          <p:cNvGrpSpPr/>
          <p:nvPr/>
        </p:nvGrpSpPr>
        <p:grpSpPr>
          <a:xfrm>
            <a:off x="6292554" y="5328570"/>
            <a:ext cx="5790618" cy="922635"/>
            <a:chOff x="6389820" y="5442599"/>
            <a:chExt cx="5909110" cy="941515"/>
          </a:xfrm>
        </p:grpSpPr>
        <p:sp>
          <p:nvSpPr>
            <p:cNvPr id="33" name="TextBox 32"/>
            <p:cNvSpPr txBox="1"/>
            <p:nvPr/>
          </p:nvSpPr>
          <p:spPr>
            <a:xfrm>
              <a:off x="6389820" y="5442599"/>
              <a:ext cx="1282827" cy="266725"/>
            </a:xfrm>
            <a:prstGeom prst="rect">
              <a:avLst/>
            </a:prstGeom>
            <a:noFill/>
          </p:spPr>
          <p:txBody>
            <a:bodyPr wrap="square" rtlCol="0">
              <a:spAutoFit/>
            </a:bodyPr>
            <a:lstStyle/>
            <a:p>
              <a:pPr defTabSz="913240" eaLnBrk="0" fontAlgn="base" hangingPunct="0">
                <a:spcBef>
                  <a:spcPct val="0"/>
                </a:spcBef>
                <a:spcAft>
                  <a:spcPct val="0"/>
                </a:spcAft>
                <a:defRPr/>
              </a:pPr>
              <a:r>
                <a:rPr lang="en-US" sz="1077"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Infrastructure</a:t>
              </a:r>
            </a:p>
          </p:txBody>
        </p:sp>
        <p:pic>
          <p:nvPicPr>
            <p:cNvPr id="43" name="Picture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46657" y="5787436"/>
              <a:ext cx="1452273" cy="493259"/>
            </a:xfrm>
            <a:prstGeom prst="rect">
              <a:avLst/>
            </a:prstGeom>
          </p:spPr>
        </p:pic>
        <p:sp>
          <p:nvSpPr>
            <p:cNvPr id="47" name="Freeform 6"/>
            <p:cNvSpPr>
              <a:spLocks noEditPoints="1"/>
            </p:cNvSpPr>
            <p:nvPr/>
          </p:nvSpPr>
          <p:spPr bwMode="auto">
            <a:xfrm>
              <a:off x="10184693" y="5735815"/>
              <a:ext cx="398431" cy="447515"/>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79089" tIns="143271" rIns="179089" bIns="143271" numCol="1" spcCol="0" rtlCol="0" fromWordArt="0" anchor="t" anchorCtr="0" forceAA="0" compatLnSpc="1">
              <a:prstTxWarp prst="textNoShape">
                <a:avLst/>
              </a:prstTxWarp>
              <a:noAutofit/>
            </a:bodyPr>
            <a:lstStyle/>
            <a:p>
              <a:pPr algn="ctr" defTabSz="895037" eaLnBrk="0" fontAlgn="base" hangingPunct="0">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a typeface="MS PGothic" panose="020B0600070205080204" pitchFamily="34" charset="-128"/>
              </a:endParaRPr>
            </a:p>
          </p:txBody>
        </p:sp>
        <p:pic>
          <p:nvPicPr>
            <p:cNvPr id="46" name="Picture 2" descr="http://www.highvail.com/wp-content/uploads/2014/12/RedHat-IsoLogo.jpg"/>
            <p:cNvPicPr>
              <a:picLocks noChangeAspect="1" noChangeArrowheads="1"/>
            </p:cNvPicPr>
            <p:nvPr/>
          </p:nvPicPr>
          <p:blipFill>
            <a:blip r:embed="rId1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3400" y="5684015"/>
              <a:ext cx="806175" cy="70009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6425437" y="5858826"/>
              <a:ext cx="1565101" cy="399669"/>
            </a:xfrm>
            <a:prstGeom prst="rect">
              <a:avLst/>
            </a:prstGeom>
          </p:spPr>
        </p:pic>
        <p:pic>
          <p:nvPicPr>
            <p:cNvPr id="30722" name="Picture 2" descr="http://4.bp.blogspot.com/-bNfHa5G9pqk/TeDlhHQchXI/AAAAAAAACIQ/8OKNn24Mnlg/s1600/Canonical-Logo-Small-Original.png"/>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9036682" y="5701148"/>
              <a:ext cx="782355" cy="665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6262557" y="4229666"/>
            <a:ext cx="5675491" cy="833414"/>
            <a:chOff x="6389820" y="4314320"/>
            <a:chExt cx="5791624" cy="850469"/>
          </a:xfrm>
        </p:grpSpPr>
        <p:sp>
          <p:nvSpPr>
            <p:cNvPr id="35" name="TextBox 34"/>
            <p:cNvSpPr txBox="1"/>
            <p:nvPr/>
          </p:nvSpPr>
          <p:spPr>
            <a:xfrm>
              <a:off x="6389820" y="4314320"/>
              <a:ext cx="2924850" cy="266726"/>
            </a:xfrm>
            <a:prstGeom prst="rect">
              <a:avLst/>
            </a:prstGeom>
            <a:noFill/>
          </p:spPr>
          <p:txBody>
            <a:bodyPr wrap="square" rtlCol="0">
              <a:spAutoFit/>
            </a:bodyPr>
            <a:lstStyle/>
            <a:p>
              <a:pPr defTabSz="913240" eaLnBrk="0" fontAlgn="base" hangingPunct="0">
                <a:spcBef>
                  <a:spcPct val="0"/>
                </a:spcBef>
                <a:spcAft>
                  <a:spcPct val="0"/>
                </a:spcAft>
                <a:defRPr/>
              </a:pPr>
              <a:r>
                <a:rPr lang="en-US" sz="1077"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Databases &amp; Middleware</a:t>
              </a:r>
            </a:p>
          </p:txBody>
        </p:sp>
        <p:pic>
          <p:nvPicPr>
            <p:cNvPr id="39" name="Picture 38"/>
            <p:cNvPicPr>
              <a:picLocks noChangeAspect="1"/>
            </p:cNvPicPr>
            <p:nvPr/>
          </p:nvPicPr>
          <p:blipFill>
            <a:blip r:embed="rId18">
              <a:clrChange>
                <a:clrFrom>
                  <a:srgbClr val="F9F9F9"/>
                </a:clrFrom>
                <a:clrTo>
                  <a:srgbClr val="F9F9F9">
                    <a:alpha val="0"/>
                  </a:srgbClr>
                </a:clrTo>
              </a:clrChange>
            </a:blip>
            <a:stretch>
              <a:fillRect/>
            </a:stretch>
          </p:blipFill>
          <p:spPr>
            <a:xfrm>
              <a:off x="9853646" y="4692704"/>
              <a:ext cx="1042561" cy="320241"/>
            </a:xfrm>
            <a:prstGeom prst="rect">
              <a:avLst/>
            </a:prstGeom>
          </p:spPr>
        </p:pic>
        <p:pic>
          <p:nvPicPr>
            <p:cNvPr id="40" name="Picture 39"/>
            <p:cNvPicPr>
              <a:picLocks noChangeAspect="1"/>
            </p:cNvPicPr>
            <p:nvPr/>
          </p:nvPicPr>
          <p:blipFill>
            <a:blip r:embed="rId19"/>
            <a:stretch>
              <a:fillRect/>
            </a:stretch>
          </p:blipFill>
          <p:spPr>
            <a:xfrm>
              <a:off x="8926438" y="4695490"/>
              <a:ext cx="748104" cy="342155"/>
            </a:xfrm>
            <a:prstGeom prst="rect">
              <a:avLst/>
            </a:prstGeom>
          </p:spPr>
        </p:pic>
        <p:pic>
          <p:nvPicPr>
            <p:cNvPr id="41" name="Picture 40"/>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903012" y="4706448"/>
              <a:ext cx="844322" cy="319134"/>
            </a:xfrm>
            <a:prstGeom prst="rect">
              <a:avLst/>
            </a:prstGeom>
          </p:spPr>
        </p:pic>
        <p:pic>
          <p:nvPicPr>
            <p:cNvPr id="31" name="Picture 30"/>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163147" y="4706448"/>
              <a:ext cx="560761" cy="434657"/>
            </a:xfrm>
            <a:prstGeom prst="rect">
              <a:avLst/>
            </a:prstGeom>
          </p:spPr>
        </p:pic>
        <p:pic>
          <p:nvPicPr>
            <p:cNvPr id="55" name="Picture 54"/>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6593847" y="4647029"/>
              <a:ext cx="390196" cy="517760"/>
            </a:xfrm>
            <a:prstGeom prst="rect">
              <a:avLst/>
            </a:prstGeom>
          </p:spPr>
        </p:pic>
        <p:pic>
          <p:nvPicPr>
            <p:cNvPr id="2050" name="Picture 2" descr="Image result for DataStax"/>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11075310" y="4737978"/>
              <a:ext cx="1106134" cy="2286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6262554" y="1670023"/>
            <a:ext cx="5596631" cy="3634368"/>
            <a:chOff x="6264209" y="1669316"/>
            <a:chExt cx="5598883" cy="3635830"/>
          </a:xfrm>
        </p:grpSpPr>
        <p:cxnSp>
          <p:nvCxnSpPr>
            <p:cNvPr id="28" name="Straight Connector 27"/>
            <p:cNvCxnSpPr>
              <a:cxnSpLocks/>
            </p:cNvCxnSpPr>
            <p:nvPr/>
          </p:nvCxnSpPr>
          <p:spPr>
            <a:xfrm>
              <a:off x="6264209" y="1669316"/>
              <a:ext cx="5563966" cy="21266"/>
            </a:xfrm>
            <a:prstGeom prst="line">
              <a:avLst/>
            </a:prstGeom>
            <a:ln>
              <a:solidFill>
                <a:schemeClr val="bg1">
                  <a:lumMod val="20000"/>
                  <a:lumOff val="80000"/>
                </a:schemeClr>
              </a:solidFill>
              <a:headEnd type="none"/>
              <a:tailEnd type="none"/>
            </a:ln>
          </p:spPr>
          <p:style>
            <a:lnRef idx="2">
              <a:schemeClr val="dk1"/>
            </a:lnRef>
            <a:fillRef idx="0">
              <a:schemeClr val="dk1"/>
            </a:fillRef>
            <a:effectRef idx="1">
              <a:schemeClr val="dk1"/>
            </a:effectRef>
            <a:fontRef idx="minor">
              <a:schemeClr val="tx1"/>
            </a:fontRef>
          </p:style>
        </p:cxnSp>
        <p:cxnSp>
          <p:nvCxnSpPr>
            <p:cNvPr id="53" name="Straight Connector 52"/>
            <p:cNvCxnSpPr>
              <a:cxnSpLocks/>
            </p:cNvCxnSpPr>
            <p:nvPr/>
          </p:nvCxnSpPr>
          <p:spPr>
            <a:xfrm>
              <a:off x="6299126" y="2915932"/>
              <a:ext cx="5563966" cy="21266"/>
            </a:xfrm>
            <a:prstGeom prst="line">
              <a:avLst/>
            </a:prstGeom>
            <a:ln>
              <a:solidFill>
                <a:schemeClr val="bg1">
                  <a:lumMod val="20000"/>
                  <a:lumOff val="80000"/>
                </a:schemeClr>
              </a:solidFill>
              <a:headEnd type="none"/>
              <a:tailEnd type="none"/>
            </a:ln>
          </p:spPr>
          <p:style>
            <a:lnRef idx="2">
              <a:schemeClr val="dk1"/>
            </a:lnRef>
            <a:fillRef idx="0">
              <a:schemeClr val="dk1"/>
            </a:fillRef>
            <a:effectRef idx="1">
              <a:schemeClr val="dk1"/>
            </a:effectRef>
            <a:fontRef idx="minor">
              <a:schemeClr val="tx1"/>
            </a:fontRef>
          </p:style>
        </p:cxnSp>
        <p:cxnSp>
          <p:nvCxnSpPr>
            <p:cNvPr id="25" name="Straight Connector 53"/>
            <p:cNvCxnSpPr>
              <a:cxnSpLocks/>
            </p:cNvCxnSpPr>
            <p:nvPr/>
          </p:nvCxnSpPr>
          <p:spPr>
            <a:xfrm>
              <a:off x="6299126" y="4082537"/>
              <a:ext cx="5563966" cy="21266"/>
            </a:xfrm>
            <a:prstGeom prst="line">
              <a:avLst/>
            </a:prstGeom>
            <a:ln>
              <a:solidFill>
                <a:schemeClr val="bg1">
                  <a:lumMod val="20000"/>
                  <a:lumOff val="80000"/>
                </a:schemeClr>
              </a:solidFill>
              <a:headEnd type="none"/>
              <a:tailEnd type="none"/>
            </a:ln>
          </p:spPr>
          <p:style>
            <a:lnRef idx="2">
              <a:schemeClr val="dk1"/>
            </a:lnRef>
            <a:fillRef idx="0">
              <a:schemeClr val="dk1"/>
            </a:fillRef>
            <a:effectRef idx="1">
              <a:schemeClr val="dk1"/>
            </a:effectRef>
            <a:fontRef idx="minor">
              <a:schemeClr val="tx1"/>
            </a:fontRef>
          </p:style>
        </p:cxnSp>
        <p:cxnSp>
          <p:nvCxnSpPr>
            <p:cNvPr id="56" name="Straight Connector 55"/>
            <p:cNvCxnSpPr>
              <a:cxnSpLocks/>
            </p:cNvCxnSpPr>
            <p:nvPr/>
          </p:nvCxnSpPr>
          <p:spPr>
            <a:xfrm>
              <a:off x="6293945" y="5283880"/>
              <a:ext cx="5563966" cy="21266"/>
            </a:xfrm>
            <a:prstGeom prst="line">
              <a:avLst/>
            </a:prstGeom>
            <a:ln>
              <a:solidFill>
                <a:schemeClr val="bg1">
                  <a:lumMod val="20000"/>
                  <a:lumOff val="80000"/>
                </a:schemeClr>
              </a:solidFill>
              <a:headEnd type="none"/>
              <a:tailEnd type="none"/>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6262553" y="1817777"/>
            <a:ext cx="5218210" cy="805944"/>
            <a:chOff x="6264209" y="1817128"/>
            <a:chExt cx="5220309" cy="806268"/>
          </a:xfrm>
        </p:grpSpPr>
        <p:grpSp>
          <p:nvGrpSpPr>
            <p:cNvPr id="6" name="Group 5"/>
            <p:cNvGrpSpPr/>
            <p:nvPr/>
          </p:nvGrpSpPr>
          <p:grpSpPr>
            <a:xfrm>
              <a:off x="6264209" y="1817128"/>
              <a:ext cx="5220309" cy="804353"/>
              <a:chOff x="6389820" y="1853064"/>
              <a:chExt cx="5324991" cy="820482"/>
            </a:xfrm>
          </p:grpSpPr>
          <p:pic>
            <p:nvPicPr>
              <p:cNvPr id="7" name="Picture 10" descr="https://encrypted-tbn3.gstatic.com/images?q=tbn:ANd9GcQgAB8I4GUYPGAuHqEufTpFML_JWZior9mwUJP3P5Tro4I_bcL5"/>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9185767" y="2134440"/>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040676" y="2107384"/>
                <a:ext cx="748307" cy="533655"/>
              </a:xfrm>
              <a:prstGeom prst="rect">
                <a:avLst/>
              </a:prstGeom>
            </p:spPr>
          </p:pic>
          <p:grpSp>
            <p:nvGrpSpPr>
              <p:cNvPr id="9" name="Group 8"/>
              <p:cNvGrpSpPr/>
              <p:nvPr/>
            </p:nvGrpSpPr>
            <p:grpSpPr>
              <a:xfrm>
                <a:off x="11200808" y="2134440"/>
                <a:ext cx="514003" cy="539106"/>
                <a:chOff x="12020740" y="2349039"/>
                <a:chExt cx="585013" cy="613582"/>
              </a:xfrm>
            </p:grpSpPr>
            <p:pic>
              <p:nvPicPr>
                <p:cNvPr id="12" name="Picture 11"/>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a:xfrm>
                  <a:off x="12020740" y="2349039"/>
                  <a:ext cx="563133" cy="485323"/>
                </a:xfrm>
                <a:prstGeom prst="rect">
                  <a:avLst/>
                </a:prstGeom>
              </p:spPr>
            </p:pic>
            <p:pic>
              <p:nvPicPr>
                <p:cNvPr id="13" name="Picture 12"/>
                <p:cNvPicPr>
                  <a:picLocks noChangeAspect="1"/>
                </p:cNvPicPr>
                <p:nvPr/>
              </p:nvPicPr>
              <p:blipFill rotWithShape="1">
                <a:blip r:embed="rId27" cstate="print">
                  <a:extLst>
                    <a:ext uri="{28A0092B-C50C-407E-A947-70E740481C1C}">
                      <a14:useLocalDpi xmlns:a14="http://schemas.microsoft.com/office/drawing/2010/main" val="0"/>
                    </a:ext>
                  </a:extLst>
                </a:blip>
                <a:srcRect/>
                <a:stretch/>
              </p:blipFill>
              <p:spPr>
                <a:xfrm>
                  <a:off x="12042619" y="2784475"/>
                  <a:ext cx="563134" cy="178146"/>
                </a:xfrm>
                <a:prstGeom prst="rect">
                  <a:avLst/>
                </a:prstGeom>
              </p:spPr>
            </p:pic>
          </p:grpSp>
          <p:sp>
            <p:nvSpPr>
              <p:cNvPr id="32" name="TextBox 31"/>
              <p:cNvSpPr txBox="1"/>
              <p:nvPr/>
            </p:nvSpPr>
            <p:spPr>
              <a:xfrm>
                <a:off x="6389820" y="1853064"/>
                <a:ext cx="1599116" cy="266725"/>
              </a:xfrm>
              <a:prstGeom prst="rect">
                <a:avLst/>
              </a:prstGeom>
              <a:noFill/>
            </p:spPr>
            <p:txBody>
              <a:bodyPr wrap="square" rtlCol="0">
                <a:spAutoFit/>
              </a:bodyPr>
              <a:lstStyle/>
              <a:p>
                <a:pPr defTabSz="913240" eaLnBrk="0" fontAlgn="base" hangingPunct="0">
                  <a:spcBef>
                    <a:spcPct val="0"/>
                  </a:spcBef>
                  <a:spcAft>
                    <a:spcPct val="0"/>
                  </a:spcAft>
                  <a:defRPr/>
                </a:pPr>
                <a:r>
                  <a:rPr lang="en-US" sz="1077"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pic>
            <p:nvPicPr>
              <p:cNvPr id="58" name="Picture 57"/>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8114325" y="2139648"/>
                <a:ext cx="503971" cy="503971"/>
              </a:xfrm>
              <a:prstGeom prst="rect">
                <a:avLst/>
              </a:prstGeom>
            </p:spPr>
          </p:pic>
        </p:grpSp>
        <p:pic>
          <p:nvPicPr>
            <p:cNvPr id="26" name="Picture 2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62974" y="2144312"/>
              <a:ext cx="718459" cy="479084"/>
            </a:xfrm>
            <a:prstGeom prst="rect">
              <a:avLst/>
            </a:prstGeom>
          </p:spPr>
        </p:pic>
      </p:grpSp>
    </p:spTree>
    <p:extLst>
      <p:ext uri="{BB962C8B-B14F-4D97-AF65-F5344CB8AC3E}">
        <p14:creationId xmlns:p14="http://schemas.microsoft.com/office/powerpoint/2010/main" val="3085016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par>
                                <p:cTn id="17" presetID="10" presetClass="entr" presetSubtype="0" fill="hold" nodeType="withEffect">
                                  <p:stCondLst>
                                    <p:cond delay="1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par>
                                <p:cTn id="20" presetID="10" presetClass="entr" presetSubtype="0"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50"/>
                                        <p:tgtEl>
                                          <p:spTgt spid="19"/>
                                        </p:tgtEl>
                                      </p:cBhvr>
                                    </p:animEffect>
                                  </p:childTnLst>
                                </p:cTn>
                              </p:par>
                              <p:par>
                                <p:cTn id="26" presetID="10" presetClass="entr" presetSubtype="0" fill="hold" nodeType="withEffect">
                                  <p:stCondLst>
                                    <p:cond delay="4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7" name="TextBox 46"/>
          <p:cNvSpPr txBox="1"/>
          <p:nvPr/>
        </p:nvSpPr>
        <p:spPr>
          <a:xfrm>
            <a:off x="178660" y="5472097"/>
            <a:ext cx="3292322" cy="1049585"/>
          </a:xfrm>
          <a:prstGeom prst="rect">
            <a:avLst/>
          </a:prstGeom>
          <a:noFill/>
          <a:ln>
            <a:noFill/>
          </a:ln>
        </p:spPr>
        <p:txBody>
          <a:bodyPr wrap="square" lIns="277780" tIns="277780" rIns="277780" bIns="277780"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005">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p>
        </p:txBody>
      </p:sp>
      <p:grpSp>
        <p:nvGrpSpPr>
          <p:cNvPr id="39" name="Group 38"/>
          <p:cNvGrpSpPr/>
          <p:nvPr/>
        </p:nvGrpSpPr>
        <p:grpSpPr>
          <a:xfrm>
            <a:off x="126207" y="2813306"/>
            <a:ext cx="3673751" cy="3086247"/>
            <a:chOff x="-2087057" y="2773856"/>
            <a:chExt cx="4494162" cy="3149401"/>
          </a:xfrm>
        </p:grpSpPr>
        <p:sp>
          <p:nvSpPr>
            <p:cNvPr id="40" name="TextBox 39"/>
            <p:cNvSpPr txBox="1"/>
            <p:nvPr/>
          </p:nvSpPr>
          <p:spPr>
            <a:xfrm>
              <a:off x="-2087057" y="2773856"/>
              <a:ext cx="2847962" cy="2532092"/>
            </a:xfrm>
            <a:prstGeom prst="rect">
              <a:avLst/>
            </a:prstGeom>
            <a:noFill/>
          </p:spPr>
          <p:txBody>
            <a:bodyPr wrap="none" lIns="277780" tIns="277780" rIns="277780" bIns="277780"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005">
                <a:spcAft>
                  <a:spcPts val="588"/>
                </a:spcAft>
                <a:defRPr/>
              </a:pPr>
              <a:r>
                <a:rPr lang="en-US" sz="13595" spc="-412"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38</a:t>
              </a:r>
            </a:p>
          </p:txBody>
        </p:sp>
        <p:sp>
          <p:nvSpPr>
            <p:cNvPr id="43" name="TextBox 42"/>
            <p:cNvSpPr txBox="1"/>
            <p:nvPr/>
          </p:nvSpPr>
          <p:spPr>
            <a:xfrm>
              <a:off x="-2006254" y="4543813"/>
              <a:ext cx="4413359" cy="1379444"/>
            </a:xfrm>
            <a:prstGeom prst="rect">
              <a:avLst/>
            </a:prstGeom>
            <a:noFill/>
          </p:spPr>
          <p:txBody>
            <a:bodyPr wrap="square" lIns="277780" tIns="277780" rIns="277780" bIns="277780"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005">
                <a:spcAft>
                  <a:spcPts val="588"/>
                </a:spcAft>
                <a:defRPr/>
              </a:pPr>
              <a:r>
                <a:rPr lang="en-US" sz="2799"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regions around the world</a:t>
              </a:r>
            </a:p>
          </p:txBody>
        </p:sp>
      </p:grpSp>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725" y="379492"/>
            <a:ext cx="10557763" cy="6185734"/>
          </a:xfrm>
          <a:prstGeom prst="rect">
            <a:avLst/>
          </a:prstGeom>
        </p:spPr>
      </p:pic>
      <p:sp>
        <p:nvSpPr>
          <p:cNvPr id="64" name="Oval 63"/>
          <p:cNvSpPr/>
          <p:nvPr/>
        </p:nvSpPr>
        <p:spPr bwMode="auto">
          <a:xfrm>
            <a:off x="9225946" y="4192689"/>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15301" y="2809082"/>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85640" y="2274111"/>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55015" y="3155047"/>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57674" y="3314760"/>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375717" y="2093591"/>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48241" y="2051963"/>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10758" y="4610599"/>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73608" y="2538777"/>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47135" y="2569401"/>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39695" y="2231506"/>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009780" y="2153446"/>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99958" y="2203288"/>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006014" y="2848993"/>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15299" y="2558827"/>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401806" y="2354613"/>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49284" y="2735814"/>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91255" y="5173579"/>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29974" y="5456661"/>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63972" y="3131698"/>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82523" y="2462919"/>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43632" y="3652907"/>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64126" y="2673141"/>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61856" y="2493597"/>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5881518" y="1788242"/>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6333458" y="1888138"/>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6161979" y="2217650"/>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6161979" y="1804976"/>
            <a:ext cx="280462" cy="28045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350087671"/>
      </p:ext>
    </p:extLst>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1050"/>
                            </p:stCondLst>
                            <p:childTnLst>
                              <p:par>
                                <p:cTn id="90" presetID="10" presetClass="entr" presetSubtype="0" fill="hold"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P spid="37" grpId="0" animBg="1"/>
      <p:bldP spid="38" grpId="0" animBg="1"/>
      <p:bldP spid="41"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09971" y="1208556"/>
            <a:ext cx="2482150" cy="4627404"/>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6117">
                <a:lnSpc>
                  <a:spcPct val="90000"/>
                </a:lnSpc>
                <a:spcAft>
                  <a:spcPts val="600"/>
                </a:spcAft>
                <a:defRPr/>
              </a:pPr>
              <a:r>
                <a:rPr lang="en-US" sz="196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Physical </a:t>
              </a:r>
              <a:br>
                <a:rPr lang="en-US" sz="196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a:solidFill>
                    <a:sysClr val="windowText" lastClr="000000"/>
                  </a:solidFill>
                  <a:latin typeface="Segoe UI"/>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a:solidFill>
                    <a:sysClr val="windowText" lastClr="000000"/>
                  </a:solidFill>
                  <a:latin typeface="Segoe UI"/>
                </a:endParaRPr>
              </a:p>
            </p:txBody>
          </p:sp>
        </p:grpSp>
      </p:grpSp>
      <p:grpSp>
        <p:nvGrpSpPr>
          <p:cNvPr id="3" name="Group 2"/>
          <p:cNvGrpSpPr/>
          <p:nvPr/>
        </p:nvGrpSpPr>
        <p:grpSpPr>
          <a:xfrm>
            <a:off x="4642205" y="1208556"/>
            <a:ext cx="2482150" cy="4627404"/>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6117">
                <a:lnSpc>
                  <a:spcPct val="90000"/>
                </a:lnSpc>
                <a:spcAft>
                  <a:spcPts val="600"/>
                </a:spcAft>
                <a:defRPr/>
              </a:pPr>
              <a:r>
                <a:rPr lang="en-US" sz="196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Virtual </a:t>
              </a:r>
              <a:br>
                <a:rPr lang="en-US" sz="196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932">
                  <a:defRPr/>
                </a:pPr>
                <a:endParaRPr lang="en-US" sz="1764" kern="0">
                  <a:solidFill>
                    <a:srgbClr val="505050"/>
                  </a:solidFill>
                  <a:latin typeface="Segoe UI"/>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932">
                  <a:defRPr/>
                </a:pPr>
                <a:endParaRPr lang="en-US" sz="1764" kern="0">
                  <a:solidFill>
                    <a:srgbClr val="505050"/>
                  </a:solidFill>
                  <a:latin typeface="Segoe UI"/>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932">
                  <a:defRPr/>
                </a:pPr>
                <a:endParaRPr lang="en-US" sz="1764" kern="0">
                  <a:solidFill>
                    <a:srgbClr val="505050"/>
                  </a:solidFill>
                  <a:latin typeface="Segoe UI"/>
                </a:endParaRPr>
              </a:p>
            </p:txBody>
          </p:sp>
        </p:grpSp>
      </p:grpSp>
      <p:grpSp>
        <p:nvGrpSpPr>
          <p:cNvPr id="4" name="Group 3"/>
          <p:cNvGrpSpPr/>
          <p:nvPr/>
        </p:nvGrpSpPr>
        <p:grpSpPr>
          <a:xfrm>
            <a:off x="7174439" y="1208556"/>
            <a:ext cx="2482150" cy="4627404"/>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6117">
                <a:lnSpc>
                  <a:spcPct val="90000"/>
                </a:lnSpc>
                <a:spcAft>
                  <a:spcPts val="600"/>
                </a:spcAft>
                <a:defRPr/>
              </a:pPr>
              <a:r>
                <a:rPr lang="en-US" sz="196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6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31" tIns="43917" rIns="87831" bIns="43917" numCol="1" anchor="t" anchorCtr="0" compatLnSpc="1">
              <a:prstTxWarp prst="textNoShape">
                <a:avLst/>
              </a:prstTxWarp>
            </a:bodyPr>
            <a:lstStyle/>
            <a:p>
              <a:pPr defTabSz="895740">
                <a:defRPr/>
              </a:pPr>
              <a:endParaRPr lang="en-US" sz="1727" kern="0">
                <a:solidFill>
                  <a:srgbClr val="505050"/>
                </a:solidFill>
                <a:latin typeface="Segoe UI"/>
              </a:endParaRPr>
            </a:p>
          </p:txBody>
        </p:sp>
      </p:grpSp>
      <p:grpSp>
        <p:nvGrpSpPr>
          <p:cNvPr id="5" name="Group 4"/>
          <p:cNvGrpSpPr/>
          <p:nvPr/>
        </p:nvGrpSpPr>
        <p:grpSpPr>
          <a:xfrm>
            <a:off x="9706676" y="1208556"/>
            <a:ext cx="2482150" cy="4627404"/>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89619" bIns="448095" numCol="1" spcCol="0" rtlCol="0" fromWordArt="0" anchor="b" anchorCtr="0" forceAA="0" compatLnSpc="1">
              <a:prstTxWarp prst="textNoShape">
                <a:avLst/>
              </a:prstTxWarp>
              <a:noAutofit/>
            </a:bodyPr>
            <a:lstStyle/>
            <a:p>
              <a:pPr defTabSz="896117" fontAlgn="base">
                <a:lnSpc>
                  <a:spcPct val="90000"/>
                </a:lnSpc>
                <a:spcBef>
                  <a:spcPct val="0"/>
                </a:spcBef>
                <a:spcAft>
                  <a:spcPts val="600"/>
                </a:spcAft>
                <a:defRPr/>
              </a:pPr>
              <a:br>
                <a:rPr lang="en-US" sz="1764" kern="0">
                  <a:gradFill>
                    <a:gsLst>
                      <a:gs pos="0">
                        <a:srgbClr val="0078D7"/>
                      </a:gs>
                      <a:gs pos="100000">
                        <a:srgbClr val="0078D7"/>
                      </a:gs>
                    </a:gsLst>
                    <a:lin ang="5400000" scaled="0"/>
                  </a:gradFill>
                  <a:latin typeface="Segoe UI"/>
                  <a:cs typeface="Segoe UI Semibold" panose="020B0702040204020203" pitchFamily="34" charset="0"/>
                </a:rPr>
              </a:br>
              <a:endParaRPr lang="en-US" sz="1764" kern="0">
                <a:gradFill>
                  <a:gsLst>
                    <a:gs pos="0">
                      <a:srgbClr val="0078D7"/>
                    </a:gs>
                    <a:gs pos="100000">
                      <a:srgbClr val="0078D7"/>
                    </a:gs>
                  </a:gsLst>
                  <a:lin ang="5400000" scaled="0"/>
                </a:gradFill>
                <a:latin typeface="Segoe UI"/>
                <a:cs typeface="Segoe UI Semibold" panose="020B0702040204020203" pitchFamily="34" charset="0"/>
              </a:endParaRP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6117">
                <a:lnSpc>
                  <a:spcPct val="90000"/>
                </a:lnSpc>
                <a:spcAft>
                  <a:spcPts val="600"/>
                </a:spcAft>
                <a:defRPr/>
              </a:pPr>
              <a:r>
                <a:rPr lang="en-US" sz="196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31" tIns="43917" rIns="87831" bIns="43917" numCol="1" anchor="t" anchorCtr="0" compatLnSpc="1">
              <a:prstTxWarp prst="textNoShape">
                <a:avLst/>
              </a:prstTxWarp>
            </a:bodyPr>
            <a:lstStyle/>
            <a:p>
              <a:pPr defTabSz="895740">
                <a:defRPr/>
              </a:pPr>
              <a:endParaRPr lang="en-US" sz="1727" kern="0">
                <a:solidFill>
                  <a:srgbClr val="505050"/>
                </a:solidFill>
                <a:latin typeface="Segoe UI"/>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896117">
                <a:defRPr/>
              </a:pPr>
              <a:endParaRPr lang="en-US" sz="1764" kern="0">
                <a:solidFill>
                  <a:sysClr val="windowText" lastClr="000000"/>
                </a:solidFill>
                <a:latin typeface="Segoe UI"/>
              </a:endParaRPr>
            </a:p>
          </p:txBody>
        </p:sp>
      </p:grpSp>
      <p:sp>
        <p:nvSpPr>
          <p:cNvPr id="14" name="Rectangle 13"/>
          <p:cNvSpPr/>
          <p:nvPr/>
        </p:nvSpPr>
        <p:spPr bwMode="auto">
          <a:xfrm>
            <a:off x="-23103" y="1208556"/>
            <a:ext cx="2082990" cy="4627404"/>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noAutofit/>
          </a:bodyPr>
          <a:lstStyle/>
          <a:p>
            <a:pPr defTabSz="932013" fontAlgn="base">
              <a:lnSpc>
                <a:spcPct val="90000"/>
              </a:lnSpc>
              <a:spcBef>
                <a:spcPct val="0"/>
              </a:spcBef>
              <a:spcAft>
                <a:spcPts val="588"/>
              </a:spcAft>
              <a:defRPr/>
            </a:pPr>
            <a:endPar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558" y="5854437"/>
            <a:ext cx="11787905"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6092" y="6190286"/>
            <a:ext cx="2043317" cy="334829"/>
          </a:xfrm>
          <a:prstGeom prst="rect">
            <a:avLst/>
          </a:prstGeom>
        </p:spPr>
        <p:txBody>
          <a:bodyPr wrap="none">
            <a:noAutofit/>
          </a:bodyPr>
          <a:lstStyle/>
          <a:p>
            <a:pPr algn="ctr" defTabSz="913828" fontAlgn="base">
              <a:lnSpc>
                <a:spcPct val="90000"/>
              </a:lnSpc>
              <a:spcBef>
                <a:spcPts val="588"/>
              </a:spcBef>
              <a:spcAft>
                <a:spcPct val="0"/>
              </a:spcAft>
              <a:defRPr/>
            </a:pPr>
            <a:r>
              <a:rPr lang="en-US" sz="2156" kern="0">
                <a:gradFill>
                  <a:gsLst>
                    <a:gs pos="55752">
                      <a:srgbClr val="0078D7"/>
                    </a:gs>
                    <a:gs pos="26000">
                      <a:srgbClr val="0078D7"/>
                    </a:gs>
                  </a:gsLst>
                  <a:lin ang="5400000" scaled="1"/>
                </a:gradFill>
                <a:latin typeface="Segoe UI"/>
              </a:rPr>
              <a:t>2016</a:t>
            </a:r>
          </a:p>
        </p:txBody>
      </p:sp>
      <p:grpSp>
        <p:nvGrpSpPr>
          <p:cNvPr id="65" name="Group 64"/>
          <p:cNvGrpSpPr/>
          <p:nvPr/>
        </p:nvGrpSpPr>
        <p:grpSpPr>
          <a:xfrm>
            <a:off x="-20744" y="5575502"/>
            <a:ext cx="11227256" cy="616425"/>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19" tIns="44809" rIns="89619" bIns="44809" numCol="1" anchor="t" anchorCtr="0" compatLnSpc="1">
                <a:prstTxWarp prst="textNoShape">
                  <a:avLst/>
                </a:prstTxWarp>
              </a:bodyPr>
              <a:lstStyle/>
              <a:p>
                <a:pPr defTabSz="896081">
                  <a:defRPr/>
                </a:pPr>
                <a:endParaRPr lang="en-US" sz="1764" kern="0">
                  <a:solidFill>
                    <a:srgbClr val="FFFFFF"/>
                  </a:solidFill>
                  <a:latin typeface="Segoe UI"/>
                </a:endParaRPr>
              </a:p>
            </p:txBody>
          </p:sp>
        </p:grpSp>
      </p:grpSp>
      <p:sp>
        <p:nvSpPr>
          <p:cNvPr id="60" name="Oval 59"/>
          <p:cNvSpPr/>
          <p:nvPr/>
        </p:nvSpPr>
        <p:spPr bwMode="auto">
          <a:xfrm>
            <a:off x="5756897" y="5791373"/>
            <a:ext cx="252766" cy="252766"/>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3224663" y="5791373"/>
            <a:ext cx="252766" cy="252766"/>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8289131" y="5791373"/>
            <a:ext cx="252766" cy="252766"/>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4861621" y="6190286"/>
            <a:ext cx="2043317" cy="334829"/>
          </a:xfrm>
          <a:prstGeom prst="rect">
            <a:avLst/>
          </a:prstGeom>
        </p:spPr>
        <p:txBody>
          <a:bodyPr wrap="none">
            <a:noAutofit/>
          </a:bodyPr>
          <a:lstStyle/>
          <a:p>
            <a:pPr algn="ctr" defTabSz="913828" fontAlgn="base">
              <a:lnSpc>
                <a:spcPct val="90000"/>
              </a:lnSpc>
              <a:spcBef>
                <a:spcPts val="588"/>
              </a:spcBef>
              <a:spcAft>
                <a:spcPct val="0"/>
              </a:spcAft>
              <a:defRPr/>
            </a:pPr>
            <a:r>
              <a:rPr lang="en-US" sz="2156" kern="0">
                <a:gradFill>
                  <a:gsLst>
                    <a:gs pos="55752">
                      <a:srgbClr val="0078D7"/>
                    </a:gs>
                    <a:gs pos="26000">
                      <a:srgbClr val="0078D7"/>
                    </a:gs>
                  </a:gsLst>
                  <a:lin ang="5400000" scaled="1"/>
                </a:gradFill>
                <a:latin typeface="Segoe UI"/>
              </a:rPr>
              <a:t>2000</a:t>
            </a:r>
          </a:p>
        </p:txBody>
      </p:sp>
      <p:sp>
        <p:nvSpPr>
          <p:cNvPr id="73" name="Rectangle 72"/>
          <p:cNvSpPr/>
          <p:nvPr/>
        </p:nvSpPr>
        <p:spPr>
          <a:xfrm>
            <a:off x="2329387" y="6190286"/>
            <a:ext cx="2043317" cy="334829"/>
          </a:xfrm>
          <a:prstGeom prst="rect">
            <a:avLst/>
          </a:prstGeom>
        </p:spPr>
        <p:txBody>
          <a:bodyPr wrap="none">
            <a:noAutofit/>
          </a:bodyPr>
          <a:lstStyle/>
          <a:p>
            <a:pPr algn="ctr" defTabSz="913828" fontAlgn="base">
              <a:lnSpc>
                <a:spcPct val="90000"/>
              </a:lnSpc>
              <a:spcBef>
                <a:spcPts val="588"/>
              </a:spcBef>
              <a:spcAft>
                <a:spcPct val="0"/>
              </a:spcAft>
              <a:defRPr/>
            </a:pPr>
            <a:r>
              <a:rPr lang="en-US" sz="2156" kern="0">
                <a:gradFill>
                  <a:gsLst>
                    <a:gs pos="55752">
                      <a:srgbClr val="0078D7"/>
                    </a:gs>
                    <a:gs pos="26000">
                      <a:srgbClr val="0078D7"/>
                    </a:gs>
                  </a:gsLst>
                  <a:lin ang="5400000" scaled="1"/>
                </a:gradFill>
                <a:latin typeface="Segoe UI"/>
              </a:rPr>
              <a:t>1990</a:t>
            </a:r>
          </a:p>
        </p:txBody>
      </p:sp>
      <p:sp>
        <p:nvSpPr>
          <p:cNvPr id="74" name="Rectangle 73"/>
          <p:cNvSpPr/>
          <p:nvPr/>
        </p:nvSpPr>
        <p:spPr>
          <a:xfrm>
            <a:off x="7393856" y="6190286"/>
            <a:ext cx="2043317" cy="334829"/>
          </a:xfrm>
          <a:prstGeom prst="rect">
            <a:avLst/>
          </a:prstGeom>
        </p:spPr>
        <p:txBody>
          <a:bodyPr wrap="none">
            <a:noAutofit/>
          </a:bodyPr>
          <a:lstStyle/>
          <a:p>
            <a:pPr algn="ctr" defTabSz="913828" fontAlgn="base">
              <a:lnSpc>
                <a:spcPct val="90000"/>
              </a:lnSpc>
              <a:spcBef>
                <a:spcPts val="588"/>
              </a:spcBef>
              <a:spcAft>
                <a:spcPct val="0"/>
              </a:spcAft>
              <a:defRPr/>
            </a:pPr>
            <a:r>
              <a:rPr lang="en-US" sz="2156" kern="0">
                <a:gradFill>
                  <a:gsLst>
                    <a:gs pos="55752">
                      <a:srgbClr val="0078D7"/>
                    </a:gs>
                    <a:gs pos="26000">
                      <a:srgbClr val="0078D7"/>
                    </a:gs>
                  </a:gsLst>
                  <a:lin ang="5400000" scaled="1"/>
                </a:gradFill>
                <a:latin typeface="Segoe UI"/>
              </a:rPr>
              <a:t>2010</a:t>
            </a:r>
          </a:p>
        </p:txBody>
      </p:sp>
      <p:sp>
        <p:nvSpPr>
          <p:cNvPr id="6" name="Rectangle 5"/>
          <p:cNvSpPr/>
          <p:nvPr/>
        </p:nvSpPr>
        <p:spPr bwMode="auto">
          <a:xfrm>
            <a:off x="-23103" y="1380"/>
            <a:ext cx="12211929" cy="1207176"/>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12" name="Title 11"/>
          <p:cNvSpPr>
            <a:spLocks noGrp="1"/>
          </p:cNvSpPr>
          <p:nvPr>
            <p:ph type="title"/>
          </p:nvPr>
        </p:nvSpPr>
        <p:spPr/>
        <p:txBody>
          <a:bodyPr/>
          <a:lstStyle/>
          <a:p>
            <a:r>
              <a:rPr lang="en-US"/>
              <a:t>The changing world of app development </a:t>
            </a:r>
          </a:p>
        </p:txBody>
      </p:sp>
      <p:sp>
        <p:nvSpPr>
          <p:cNvPr id="45" name="Rectangle 44"/>
          <p:cNvSpPr/>
          <p:nvPr/>
        </p:nvSpPr>
        <p:spPr bwMode="auto">
          <a:xfrm>
            <a:off x="-12413" y="1201382"/>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3" y="1494750"/>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3" y="1788119"/>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3" y="2081488"/>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3" y="2374856"/>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3" y="2668224"/>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3" y="2961592"/>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3" y="3254961"/>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3" y="3548329"/>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3" y="3841698"/>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3" y="4135067"/>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3" y="4428434"/>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3" y="4721803"/>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err="1">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3" y="5015171"/>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3" y="5308535"/>
            <a:ext cx="2082990" cy="5067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5" tIns="143391" rIns="179238" bIns="143391" numCol="1" spcCol="0" rtlCol="0" fromWordArt="0" anchor="t" anchorCtr="0" forceAA="0" compatLnSpc="1">
            <a:prstTxWarp prst="textNoShape">
              <a:avLst/>
            </a:prstTxWarp>
            <a:spAutoFit/>
          </a:bodyPr>
          <a:lstStyle/>
          <a:p>
            <a:pPr defTabSz="932013" fontAlgn="base">
              <a:lnSpc>
                <a:spcPct val="90000"/>
              </a:lnSpc>
              <a:spcBef>
                <a:spcPct val="0"/>
              </a:spcBef>
              <a:spcAft>
                <a:spcPts val="588"/>
              </a:spcAft>
              <a:defRPr/>
            </a:pPr>
            <a:r>
              <a:rPr lang="en-US" sz="1568" kern="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
        <p:nvSpPr>
          <p:cNvPr id="9" name="Rectangle 8"/>
          <p:cNvSpPr/>
          <p:nvPr/>
        </p:nvSpPr>
        <p:spPr>
          <a:xfrm>
            <a:off x="9790692" y="4740668"/>
            <a:ext cx="2145365" cy="823498"/>
          </a:xfrm>
          <a:prstGeom prst="rect">
            <a:avLst/>
          </a:prstGeom>
        </p:spPr>
        <p:txBody>
          <a:bodyPr wrap="square">
            <a:spAutoFit/>
          </a:bodyPr>
          <a:lstStyle/>
          <a:p>
            <a:pPr defTabSz="896117" fontAlgn="base">
              <a:lnSpc>
                <a:spcPct val="90000"/>
              </a:lnSpc>
              <a:spcBef>
                <a:spcPct val="0"/>
              </a:spcBef>
              <a:spcAft>
                <a:spcPts val="600"/>
              </a:spcAft>
              <a:defRPr/>
            </a:pPr>
            <a:r>
              <a:rPr lang="en-US" sz="1764" kern="0">
                <a:gradFill>
                  <a:gsLst>
                    <a:gs pos="0">
                      <a:srgbClr val="0078D7"/>
                    </a:gs>
                    <a:gs pos="100000">
                      <a:srgbClr val="0078D7"/>
                    </a:gs>
                  </a:gsLst>
                  <a:lin ang="5400000" scaled="0"/>
                </a:gradFill>
                <a:latin typeface="Segoe UI"/>
                <a:cs typeface="Segoe UI Semibold" panose="020B0702040204020203" pitchFamily="34" charset="0"/>
              </a:rPr>
              <a:t>Build on a developer platform (PaaS + </a:t>
            </a:r>
            <a:r>
              <a:rPr lang="en-US" sz="1764" kern="0" err="1">
                <a:gradFill>
                  <a:gsLst>
                    <a:gs pos="0">
                      <a:srgbClr val="0078D7"/>
                    </a:gs>
                    <a:gs pos="100000">
                      <a:srgbClr val="0078D7"/>
                    </a:gs>
                  </a:gsLst>
                  <a:lin ang="5400000" scaled="0"/>
                </a:gradFill>
                <a:latin typeface="Segoe UI"/>
                <a:cs typeface="Segoe UI Semibold" panose="020B0702040204020203" pitchFamily="34" charset="0"/>
              </a:rPr>
              <a:t>Serverless</a:t>
            </a:r>
            <a:r>
              <a:rPr lang="en-US" sz="1764" kern="0">
                <a:gradFill>
                  <a:gsLst>
                    <a:gs pos="0">
                      <a:srgbClr val="0078D7"/>
                    </a:gs>
                    <a:gs pos="100000">
                      <a:srgbClr val="0078D7"/>
                    </a:gs>
                  </a:gsLst>
                  <a:lin ang="5400000" scaled="0"/>
                </a:gradFill>
                <a:latin typeface="Segoe UI"/>
                <a:cs typeface="Segoe UI Semibold" panose="020B0702040204020203" pitchFamily="34" charset="0"/>
              </a:rPr>
              <a:t>)</a:t>
            </a:r>
          </a:p>
        </p:txBody>
      </p:sp>
    </p:spTree>
    <p:extLst>
      <p:ext uri="{BB962C8B-B14F-4D97-AF65-F5344CB8AC3E}">
        <p14:creationId xmlns:p14="http://schemas.microsoft.com/office/powerpoint/2010/main" val="4976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aturation sat="116000"/>
                    </a14:imgEffect>
                    <a14:imgEffect>
                      <a14:brightnessContrast bright="7000" contrast="21000"/>
                    </a14:imgEffect>
                  </a14:imgLayer>
                </a14:imgProps>
              </a:ext>
              <a:ext uri="{28A0092B-C50C-407E-A947-70E740481C1C}">
                <a14:useLocalDpi xmlns:a14="http://schemas.microsoft.com/office/drawing/2010/main" val="0"/>
              </a:ext>
            </a:extLst>
          </a:blip>
          <a:srcRect l="11496" t="29351" r="6530" b="1412"/>
          <a:stretch/>
        </p:blipFill>
        <p:spPr>
          <a:xfrm>
            <a:off x="-27099" y="-5017"/>
            <a:ext cx="12243023" cy="6868038"/>
          </a:xfrm>
          <a:prstGeom prst="rect">
            <a:avLst/>
          </a:prstGeom>
        </p:spPr>
      </p:pic>
      <p:sp>
        <p:nvSpPr>
          <p:cNvPr id="3" name="Oval 2"/>
          <p:cNvSpPr/>
          <p:nvPr/>
        </p:nvSpPr>
        <p:spPr bwMode="auto">
          <a:xfrm>
            <a:off x="10274958" y="5369969"/>
            <a:ext cx="895831" cy="895831"/>
          </a:xfrm>
          <a:prstGeom prst="ellipse">
            <a:avLst/>
          </a:prstGeom>
          <a:noFill/>
          <a:ln w="76200">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p:cNvSpPr/>
          <p:nvPr/>
        </p:nvSpPr>
        <p:spPr bwMode="auto">
          <a:xfrm>
            <a:off x="10079632" y="5174643"/>
            <a:ext cx="1286483" cy="1286483"/>
          </a:xfrm>
          <a:prstGeom prst="ellipse">
            <a:avLst/>
          </a:prstGeom>
          <a:noFill/>
          <a:ln w="381000">
            <a:solidFill>
              <a:schemeClr val="tx1">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525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502"/>
                    </a14:imgEffect>
                    <a14:imgEffect>
                      <a14:saturation sat="107000"/>
                    </a14:imgEffect>
                    <a14:imgEffect>
                      <a14:brightnessContrast bright="-5000" contrast="10000"/>
                    </a14:imgEffect>
                  </a14:imgLayer>
                </a14:imgProps>
              </a:ext>
              <a:ext uri="{28A0092B-C50C-407E-A947-70E740481C1C}">
                <a14:useLocalDpi xmlns:a14="http://schemas.microsoft.com/office/drawing/2010/main" val="0"/>
              </a:ext>
            </a:extLst>
          </a:blip>
          <a:srcRect t="11000" b="4658"/>
          <a:stretch/>
        </p:blipFill>
        <p:spPr>
          <a:xfrm>
            <a:off x="2454" y="-5019"/>
            <a:ext cx="12260373" cy="6868038"/>
          </a:xfrm>
          <a:prstGeom prst="rect">
            <a:avLst/>
          </a:prstGeom>
        </p:spPr>
      </p:pic>
      <p:pic>
        <p:nvPicPr>
          <p:cNvPr id="5" name="Picture 4"/>
          <p:cNvPicPr>
            <a:picLocks noChangeAspect="1"/>
          </p:cNvPicPr>
          <p:nvPr/>
        </p:nvPicPr>
        <p:blipFill>
          <a:blip r:embed="rId4"/>
          <a:stretch>
            <a:fillRect/>
          </a:stretch>
        </p:blipFill>
        <p:spPr>
          <a:xfrm>
            <a:off x="1988520" y="1264077"/>
            <a:ext cx="10599933" cy="5182590"/>
          </a:xfrm>
          <a:prstGeom prst="rect">
            <a:avLst/>
          </a:prstGeom>
        </p:spPr>
      </p:pic>
    </p:spTree>
    <p:extLst>
      <p:ext uri="{BB962C8B-B14F-4D97-AF65-F5344CB8AC3E}">
        <p14:creationId xmlns:p14="http://schemas.microsoft.com/office/powerpoint/2010/main" val="184534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1" name="Title 1"/>
          <p:cNvSpPr txBox="1">
            <a:spLocks/>
          </p:cNvSpPr>
          <p:nvPr/>
        </p:nvSpPr>
        <p:spPr>
          <a:xfrm>
            <a:off x="691166" y="2846400"/>
            <a:ext cx="3024954" cy="1478609"/>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defTabSz="913143">
              <a:defRPr/>
            </a:pPr>
            <a:r>
              <a:rPr lang="en-US" sz="4399" spc="0" dirty="0">
                <a:solidFill>
                  <a:srgbClr val="FFFFFF"/>
                </a:solidFill>
                <a:latin typeface="Segoe UI Semilight" panose="020B0402040204020203" pitchFamily="34" charset="0"/>
                <a:cs typeface="Segoe UI Semilight" panose="020B0402040204020203" pitchFamily="34" charset="0"/>
              </a:rPr>
              <a:t>Microsoft Azure</a:t>
            </a:r>
          </a:p>
        </p:txBody>
      </p:sp>
      <p:grpSp>
        <p:nvGrpSpPr>
          <p:cNvPr id="4" name="Group 3"/>
          <p:cNvGrpSpPr/>
          <p:nvPr/>
        </p:nvGrpSpPr>
        <p:grpSpPr>
          <a:xfrm>
            <a:off x="3613258" y="929918"/>
            <a:ext cx="7886270" cy="5005337"/>
            <a:chOff x="3933161" y="1211941"/>
            <a:chExt cx="7889444" cy="5007351"/>
          </a:xfrm>
        </p:grpSpPr>
        <p:sp>
          <p:nvSpPr>
            <p:cNvPr id="30" name="Rectangle 4"/>
            <p:cNvSpPr/>
            <p:nvPr/>
          </p:nvSpPr>
          <p:spPr bwMode="auto">
            <a:xfrm>
              <a:off x="3934373" y="1211943"/>
              <a:ext cx="7266198" cy="3727686"/>
            </a:xfrm>
            <a:prstGeom prst="rect">
              <a:avLst/>
            </a:prstGeom>
            <a:solidFill>
              <a:srgbClr val="EAEAEA"/>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algn="ctr" defTabSz="913565" fontAlgn="base">
                <a:lnSpc>
                  <a:spcPct val="90000"/>
                </a:lnSpc>
                <a:spcBef>
                  <a:spcPct val="0"/>
                </a:spcBef>
                <a:spcAft>
                  <a:spcPct val="0"/>
                </a:spcAft>
                <a:defRPr/>
              </a:pPr>
              <a:endParaRPr lang="en-US" sz="1764" kern="0" dirty="0">
                <a:solidFill>
                  <a:srgbClr val="FFFFFF"/>
                </a:solidFill>
                <a:latin typeface="Segoe UI"/>
              </a:endParaRPr>
            </a:p>
          </p:txBody>
        </p:sp>
        <p:grpSp>
          <p:nvGrpSpPr>
            <p:cNvPr id="32" name="Group 5"/>
            <p:cNvGrpSpPr/>
            <p:nvPr/>
          </p:nvGrpSpPr>
          <p:grpSpPr>
            <a:xfrm>
              <a:off x="3933161" y="4939628"/>
              <a:ext cx="7376019" cy="1279664"/>
              <a:chOff x="3767155" y="5133458"/>
              <a:chExt cx="7523920" cy="1305323"/>
            </a:xfrm>
          </p:grpSpPr>
          <p:sp>
            <p:nvSpPr>
              <p:cNvPr id="42" name="Rectangle 13"/>
              <p:cNvSpPr/>
              <p:nvPr/>
            </p:nvSpPr>
            <p:spPr bwMode="auto">
              <a:xfrm>
                <a:off x="3767155" y="5133458"/>
                <a:ext cx="7413131" cy="1305323"/>
              </a:xfrm>
              <a:prstGeom prst="rect">
                <a:avLst/>
              </a:prstGeom>
              <a:solidFill>
                <a:schemeClr val="accent4">
                  <a:lumMod val="75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algn="ctr" defTabSz="913565" fontAlgn="base">
                  <a:lnSpc>
                    <a:spcPct val="90000"/>
                  </a:lnSpc>
                  <a:spcBef>
                    <a:spcPct val="0"/>
                  </a:spcBef>
                  <a:spcAft>
                    <a:spcPct val="0"/>
                  </a:spcAft>
                  <a:defRPr/>
                </a:pPr>
                <a:endParaRPr lang="en-US" sz="1764" kern="0" dirty="0">
                  <a:solidFill>
                    <a:srgbClr val="FFFFFF"/>
                  </a:solidFill>
                  <a:latin typeface="Segoe UI"/>
                </a:endParaRPr>
              </a:p>
            </p:txBody>
          </p:sp>
          <p:sp>
            <p:nvSpPr>
              <p:cNvPr id="43" name="Rectangle 14"/>
              <p:cNvSpPr/>
              <p:nvPr/>
            </p:nvSpPr>
            <p:spPr bwMode="auto">
              <a:xfrm>
                <a:off x="3848670" y="5221846"/>
                <a:ext cx="6256363" cy="44617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defTabSz="913565" fontAlgn="base">
                  <a:lnSpc>
                    <a:spcPct val="90000"/>
                  </a:lnSpc>
                  <a:spcBef>
                    <a:spcPct val="0"/>
                  </a:spcBef>
                  <a:spcAft>
                    <a:spcPct val="0"/>
                  </a:spcAft>
                  <a:defRPr/>
                </a:pPr>
                <a:r>
                  <a:rPr lang="en-US" sz="1999" kern="0" dirty="0">
                    <a:solidFill>
                      <a:srgbClr val="00B0F0"/>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44" name="Rectangle 15"/>
              <p:cNvSpPr/>
              <p:nvPr/>
            </p:nvSpPr>
            <p:spPr bwMode="auto">
              <a:xfrm>
                <a:off x="3862123" y="5511043"/>
                <a:ext cx="7428952" cy="6861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defTabSz="913565" fontAlgn="base">
                  <a:lnSpc>
                    <a:spcPct val="90000"/>
                  </a:lnSpc>
                  <a:spcBef>
                    <a:spcPct val="0"/>
                  </a:spcBef>
                  <a:spcAft>
                    <a:spcPct val="0"/>
                  </a:spcAft>
                  <a:defRPr/>
                </a:pPr>
                <a:r>
                  <a:rPr lang="en-US" sz="1799" kern="0" dirty="0">
                    <a:solidFill>
                      <a:srgbClr val="FFFFFF"/>
                    </a:solidFill>
                    <a:latin typeface="Segoe UI Semibold" panose="020B0702040204020203" pitchFamily="34" charset="0"/>
                    <a:ea typeface="Segoe UI" pitchFamily="34" charset="0"/>
                    <a:cs typeface="Segoe UI Semibold" panose="020B0702040204020203" pitchFamily="34" charset="0"/>
                  </a:rPr>
                  <a:t>Compute   Storage   Networking   Security</a:t>
                </a:r>
              </a:p>
            </p:txBody>
          </p:sp>
        </p:grpSp>
        <p:sp>
          <p:nvSpPr>
            <p:cNvPr id="33" name="Rectangle 6"/>
            <p:cNvSpPr/>
            <p:nvPr/>
          </p:nvSpPr>
          <p:spPr bwMode="auto">
            <a:xfrm>
              <a:off x="4013074" y="1497057"/>
              <a:ext cx="6133377" cy="3984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defTabSz="913565" fontAlgn="base">
                <a:lnSpc>
                  <a:spcPct val="90000"/>
                </a:lnSpc>
                <a:spcBef>
                  <a:spcPct val="0"/>
                </a:spcBef>
                <a:spcAft>
                  <a:spcPct val="0"/>
                </a:spcAft>
                <a:defRPr/>
              </a:pPr>
              <a:r>
                <a:rPr lang="en-US" sz="1999" kern="0" dirty="0">
                  <a:gradFill>
                    <a:gsLst>
                      <a:gs pos="92000">
                        <a:srgbClr val="0078D7"/>
                      </a:gs>
                      <a:gs pos="1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sp>
          <p:nvSpPr>
            <p:cNvPr id="34" name="Rectangle 7"/>
            <p:cNvSpPr/>
            <p:nvPr/>
          </p:nvSpPr>
          <p:spPr bwMode="auto">
            <a:xfrm>
              <a:off x="4033520" y="1955514"/>
              <a:ext cx="3354423" cy="2550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defTabSz="913565" fontAlgn="base">
                <a:lnSpc>
                  <a:spcPct val="200000"/>
                </a:lnSpc>
                <a:spcBef>
                  <a:spcPct val="0"/>
                </a:spcBef>
                <a:spcAft>
                  <a:spcPct val="0"/>
                </a:spcAft>
                <a:defRPr/>
              </a:pPr>
              <a:r>
                <a:rPr lang="en-US" sz="1799"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Web + Mobile</a:t>
              </a:r>
              <a:br>
                <a:rPr lang="en-US" sz="1799"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br>
              <a:r>
                <a:rPr lang="en-US" sz="1799"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Internet of Things</a:t>
              </a:r>
            </a:p>
            <a:p>
              <a:pPr defTabSz="913565" fontAlgn="base">
                <a:lnSpc>
                  <a:spcPct val="200000"/>
                </a:lnSpc>
                <a:spcBef>
                  <a:spcPct val="0"/>
                </a:spcBef>
                <a:spcAft>
                  <a:spcPct val="0"/>
                </a:spcAft>
                <a:defRPr/>
              </a:pPr>
              <a:r>
                <a:rPr lang="en-US" sz="1799"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Microservices</a:t>
              </a:r>
            </a:p>
            <a:p>
              <a:pPr defTabSz="913565" fontAlgn="base">
                <a:lnSpc>
                  <a:spcPct val="200000"/>
                </a:lnSpc>
                <a:spcBef>
                  <a:spcPct val="0"/>
                </a:spcBef>
                <a:spcAft>
                  <a:spcPct val="0"/>
                </a:spcAft>
                <a:defRPr/>
              </a:pPr>
              <a:r>
                <a:rPr lang="en-US" sz="1799"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Data + Analytics</a:t>
              </a:r>
            </a:p>
          </p:txBody>
        </p:sp>
        <p:sp>
          <p:nvSpPr>
            <p:cNvPr id="35" name="Rectangle 8"/>
            <p:cNvSpPr/>
            <p:nvPr/>
          </p:nvSpPr>
          <p:spPr bwMode="auto">
            <a:xfrm>
              <a:off x="7531898" y="1955514"/>
              <a:ext cx="3354423" cy="2550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defTabSz="913565" fontAlgn="base">
                <a:lnSpc>
                  <a:spcPct val="200000"/>
                </a:lnSpc>
                <a:spcBef>
                  <a:spcPct val="0"/>
                </a:spcBef>
                <a:spcAft>
                  <a:spcPct val="0"/>
                </a:spcAft>
                <a:defRPr/>
              </a:pPr>
              <a:r>
                <a:rPr lang="en-US" sz="1799"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Identity Management</a:t>
              </a:r>
            </a:p>
            <a:p>
              <a:pPr defTabSz="913565" fontAlgn="base">
                <a:lnSpc>
                  <a:spcPct val="200000"/>
                </a:lnSpc>
                <a:spcBef>
                  <a:spcPct val="0"/>
                </a:spcBef>
                <a:spcAft>
                  <a:spcPct val="0"/>
                </a:spcAft>
                <a:defRPr/>
              </a:pPr>
              <a:r>
                <a:rPr lang="en-US" sz="1799"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Media Streaming</a:t>
              </a:r>
            </a:p>
            <a:p>
              <a:pPr defTabSz="913565" fontAlgn="base">
                <a:lnSpc>
                  <a:spcPct val="200000"/>
                </a:lnSpc>
                <a:spcBef>
                  <a:spcPct val="0"/>
                </a:spcBef>
                <a:spcAft>
                  <a:spcPct val="0"/>
                </a:spcAft>
                <a:defRPr/>
              </a:pPr>
              <a:r>
                <a:rPr lang="en-US" sz="1799"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High Performance Compute</a:t>
              </a:r>
            </a:p>
            <a:p>
              <a:pPr defTabSz="913565" fontAlgn="base">
                <a:lnSpc>
                  <a:spcPct val="200000"/>
                </a:lnSpc>
                <a:spcBef>
                  <a:spcPct val="0"/>
                </a:spcBef>
                <a:spcAft>
                  <a:spcPct val="0"/>
                </a:spcAft>
                <a:defRPr/>
              </a:pPr>
              <a:r>
                <a:rPr lang="en-US" sz="1799"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Cognitive Services</a:t>
              </a:r>
            </a:p>
          </p:txBody>
        </p:sp>
        <p:sp>
          <p:nvSpPr>
            <p:cNvPr id="2" name="Rectangle 1"/>
            <p:cNvSpPr/>
            <p:nvPr/>
          </p:nvSpPr>
          <p:spPr bwMode="auto">
            <a:xfrm rot="16200000">
              <a:off x="9007910" y="3404595"/>
              <a:ext cx="5007350" cy="622041"/>
            </a:xfrm>
            <a:prstGeom prst="rect">
              <a:avLst/>
            </a:prstGeom>
            <a:solidFill>
              <a:srgbClr val="4EB1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p:txBody>
        </p:sp>
      </p:grpSp>
    </p:spTree>
    <p:extLst>
      <p:ext uri="{BB962C8B-B14F-4D97-AF65-F5344CB8AC3E}">
        <p14:creationId xmlns:p14="http://schemas.microsoft.com/office/powerpoint/2010/main" val="21265712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771" y="1230"/>
            <a:ext cx="12599274" cy="6932324"/>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756" fontAlgn="base">
                <a:spcBef>
                  <a:spcPct val="0"/>
                </a:spcBef>
                <a:spcAft>
                  <a:spcPct val="0"/>
                </a:spcAft>
                <a:defRPr/>
              </a:pPr>
              <a:endParaRPr lang="en-US" sz="1960"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372"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89619"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372"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44809" rIns="89619"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44809" rIns="89619"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89619"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372"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13676" eaLnBrk="0" fontAlgn="base" hangingPunct="0">
                  <a:lnSpc>
                    <a:spcPts val="800"/>
                  </a:lnSpc>
                  <a:spcBef>
                    <a:spcPct val="0"/>
                  </a:spcBef>
                  <a:spcAft>
                    <a:spcPct val="0"/>
                  </a:spcAft>
                  <a:defRPr/>
                </a:pP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solidFill>
                    <a:srgbClr val="FFFFFF"/>
                  </a:solidFill>
                  <a:latin typeface="Segoe UI"/>
                  <a:ea typeface="Segoe UI" pitchFamily="34" charset="0"/>
                  <a:cs typeface="Segoe UI" pitchFamily="34" charset="0"/>
                </a:rPr>
                <a:t>Hybrid</a:t>
              </a:r>
            </a:p>
            <a:p>
              <a:pPr algn="ctr" defTabSz="895654" fontAlgn="base">
                <a:lnSpc>
                  <a:spcPct val="90000"/>
                </a:lnSpc>
                <a:defRPr/>
              </a:pPr>
              <a:r>
                <a:rPr lang="en-US" sz="1274"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76" eaLnBrk="0" fontAlgn="base" hangingPunct="0">
                <a:lnSpc>
                  <a:spcPts val="800"/>
                </a:lnSpc>
                <a:spcBef>
                  <a:spcPct val="0"/>
                </a:spcBef>
                <a:spcAft>
                  <a:spcPct val="0"/>
                </a:spcAft>
                <a:defRPr/>
              </a:pP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44809" rIns="89619"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76" eaLnBrk="0" fontAlgn="base" hangingPunct="0">
                  <a:lnSpc>
                    <a:spcPts val="800"/>
                  </a:lnSpc>
                  <a:spcBef>
                    <a:spcPct val="0"/>
                  </a:spcBef>
                  <a:spcAft>
                    <a:spcPct val="0"/>
                  </a:spcAft>
                  <a:defRPr/>
                </a:pP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117">
                <a:defRPr/>
              </a:pPr>
              <a:endParaRPr lang="en-US" sz="1764"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17923" rIns="0" bIns="89619"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35848"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372"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sp>
          <p:nvSpPr>
            <p:cNvPr id="314" name="TextBox 313"/>
            <p:cNvSpPr txBox="1"/>
            <p:nvPr/>
          </p:nvSpPr>
          <p:spPr>
            <a:xfrm>
              <a:off x="2489221" y="230354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140572" rIns="89619" bIns="140572" numCol="1" spcCol="0" rtlCol="0" fromWordArt="0" anchor="t" anchorCtr="0" forceAA="0" compatLnSpc="1">
              <a:prstTxWarp prst="textNoShape">
                <a:avLst/>
              </a:prstTxWarp>
              <a:noAutofit/>
            </a:bodyPr>
            <a:lstStyle/>
            <a:p>
              <a:pPr algn="ctr" defTabSz="895654" fontAlgn="base">
                <a:lnSpc>
                  <a:spcPct val="90000"/>
                </a:lnSpc>
                <a:defRPr/>
              </a:pPr>
              <a:r>
                <a:rPr lang="en-US" sz="1176"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5"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55"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5"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13676" eaLnBrk="0" fontAlgn="base" hangingPunct="0">
                  <a:lnSpc>
                    <a:spcPts val="800"/>
                  </a:lnSpc>
                  <a:spcBef>
                    <a:spcPct val="0"/>
                  </a:spcBef>
                  <a:spcAft>
                    <a:spcPct val="0"/>
                  </a:spcAft>
                  <a:defRPr/>
                </a:pPr>
                <a:r>
                  <a:rPr lang="en-US" sz="755"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defRPr/>
                </a:pPr>
                <a:endParaRPr lang="en-US" sz="1764"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defRPr/>
                </a:pPr>
                <a:endParaRPr lang="en-US" sz="1764"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defRPr/>
                </a:pPr>
                <a:endParaRPr lang="en-US" sz="1764"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defRPr/>
                </a:pPr>
                <a:endParaRPr lang="en-US" sz="1764" kern="0">
                  <a:solidFill>
                    <a:sysClr val="windowText" lastClr="000000"/>
                  </a:solidFill>
                  <a:latin typeface="Segoe UI"/>
                </a:endParaRPr>
              </a:p>
            </p:txBody>
          </p:sp>
        </p:grpSp>
      </p:grpSp>
      <p:pic>
        <p:nvPicPr>
          <p:cNvPr id="243" name="Picture 242"/>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011024" y="2249862"/>
            <a:ext cx="347264" cy="347264"/>
          </a:xfrm>
          <a:prstGeom prst="rect">
            <a:avLst/>
          </a:prstGeom>
        </p:spPr>
      </p:pic>
    </p:spTree>
    <p:extLst>
      <p:ext uri="{BB962C8B-B14F-4D97-AF65-F5344CB8AC3E}">
        <p14:creationId xmlns:p14="http://schemas.microsoft.com/office/powerpoint/2010/main" val="26256295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bwMode="auto">
          <a:xfrm>
            <a:off x="0" y="5671554"/>
            <a:ext cx="12188826" cy="1211500"/>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2" name="Mobile"/>
          <p:cNvGrpSpPr/>
          <p:nvPr/>
        </p:nvGrpSpPr>
        <p:grpSpPr>
          <a:xfrm>
            <a:off x="738031" y="2930646"/>
            <a:ext cx="635269" cy="635269"/>
            <a:chOff x="3103446" y="3910351"/>
            <a:chExt cx="648268" cy="648268"/>
          </a:xfrm>
          <a:solidFill>
            <a:schemeClr val="accent1"/>
          </a:solidFill>
        </p:grpSpPr>
        <p:sp>
          <p:nvSpPr>
            <p:cNvPr id="144" name="Oval 143"/>
            <p:cNvSpPr/>
            <p:nvPr/>
          </p:nvSpPr>
          <p:spPr bwMode="auto">
            <a:xfrm>
              <a:off x="3103446" y="3910351"/>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pic>
          <p:nvPicPr>
            <p:cNvPr id="145" name="Picture 144"/>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186940" y="4106650"/>
              <a:ext cx="484632" cy="243821"/>
            </a:xfrm>
            <a:prstGeom prst="rect">
              <a:avLst/>
            </a:prstGeom>
            <a:grpFill/>
          </p:spPr>
        </p:pic>
      </p:grpSp>
      <p:grpSp>
        <p:nvGrpSpPr>
          <p:cNvPr id="146" name="Group 145"/>
          <p:cNvGrpSpPr/>
          <p:nvPr/>
        </p:nvGrpSpPr>
        <p:grpSpPr>
          <a:xfrm>
            <a:off x="1332715" y="326211"/>
            <a:ext cx="635269" cy="635269"/>
            <a:chOff x="948711" y="2441942"/>
            <a:chExt cx="648268" cy="648268"/>
          </a:xfrm>
          <a:solidFill>
            <a:schemeClr val="accent1"/>
          </a:solidFill>
        </p:grpSpPr>
        <p:sp>
          <p:nvSpPr>
            <p:cNvPr id="147" name="Oval 146"/>
            <p:cNvSpPr/>
            <p:nvPr/>
          </p:nvSpPr>
          <p:spPr bwMode="auto">
            <a:xfrm>
              <a:off x="948711" y="2441942"/>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148" name="Group 147"/>
            <p:cNvGrpSpPr/>
            <p:nvPr/>
          </p:nvGrpSpPr>
          <p:grpSpPr>
            <a:xfrm>
              <a:off x="1177028" y="2597223"/>
              <a:ext cx="191634" cy="337706"/>
              <a:chOff x="2185022" y="1374442"/>
              <a:chExt cx="191634" cy="337706"/>
            </a:xfrm>
            <a:grpFill/>
          </p:grpSpPr>
          <p:sp>
            <p:nvSpPr>
              <p:cNvPr id="149" name="Rectangle 148"/>
              <p:cNvSpPr/>
              <p:nvPr/>
            </p:nvSpPr>
            <p:spPr bwMode="auto">
              <a:xfrm>
                <a:off x="2185022" y="1374442"/>
                <a:ext cx="191634" cy="337706"/>
              </a:xfrm>
              <a:prstGeom prst="rect">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dirty="0" err="1">
                  <a:solidFill>
                    <a:srgbClr val="505050"/>
                  </a:solidFill>
                  <a:latin typeface="Segoe UI"/>
                </a:endParaRPr>
              </a:p>
            </p:txBody>
          </p:sp>
          <p:cxnSp>
            <p:nvCxnSpPr>
              <p:cNvPr id="150" name="Straight Connector 149"/>
              <p:cNvCxnSpPr/>
              <p:nvPr/>
            </p:nvCxnSpPr>
            <p:spPr>
              <a:xfrm>
                <a:off x="2185022" y="1402801"/>
                <a:ext cx="191634" cy="0"/>
              </a:xfrm>
              <a:prstGeom prst="line">
                <a:avLst/>
              </a:prstGeom>
              <a:grpFill/>
              <a:ln w="12700" cap="flat">
                <a:solidFill>
                  <a:schemeClr val="bg1"/>
                </a:solidFill>
                <a:prstDash val="solid"/>
                <a:miter lim="800000"/>
                <a:headEnd/>
                <a:tailEnd/>
              </a:ln>
              <a:extLst/>
            </p:spPr>
          </p:cxnSp>
          <p:cxnSp>
            <p:nvCxnSpPr>
              <p:cNvPr id="151" name="Straight Connector 150"/>
              <p:cNvCxnSpPr/>
              <p:nvPr/>
            </p:nvCxnSpPr>
            <p:spPr>
              <a:xfrm>
                <a:off x="2185022" y="1652833"/>
                <a:ext cx="191634" cy="0"/>
              </a:xfrm>
              <a:prstGeom prst="line">
                <a:avLst/>
              </a:prstGeom>
              <a:grpFill/>
              <a:ln w="12700" cap="flat">
                <a:solidFill>
                  <a:schemeClr val="bg1"/>
                </a:solidFill>
                <a:prstDash val="solid"/>
                <a:miter lim="800000"/>
                <a:headEnd/>
                <a:tailEnd/>
              </a:ln>
              <a:extLst/>
            </p:spPr>
          </p:cxnSp>
          <p:cxnSp>
            <p:nvCxnSpPr>
              <p:cNvPr id="152" name="Straight Connector 151"/>
              <p:cNvCxnSpPr/>
              <p:nvPr/>
            </p:nvCxnSpPr>
            <p:spPr>
              <a:xfrm>
                <a:off x="2267675" y="1682127"/>
                <a:ext cx="26329" cy="0"/>
              </a:xfrm>
              <a:prstGeom prst="line">
                <a:avLst/>
              </a:prstGeom>
              <a:grpFill/>
              <a:ln w="12700" cap="flat">
                <a:solidFill>
                  <a:schemeClr val="bg1"/>
                </a:solidFill>
                <a:prstDash val="solid"/>
                <a:miter lim="800000"/>
                <a:headEnd/>
                <a:tailEnd/>
              </a:ln>
              <a:extLst/>
            </p:spPr>
          </p:cxnSp>
        </p:grpSp>
      </p:grpSp>
      <p:grpSp>
        <p:nvGrpSpPr>
          <p:cNvPr id="153" name="Group 152"/>
          <p:cNvGrpSpPr/>
          <p:nvPr/>
        </p:nvGrpSpPr>
        <p:grpSpPr>
          <a:xfrm>
            <a:off x="3991371" y="1016533"/>
            <a:ext cx="635269" cy="635269"/>
            <a:chOff x="4388901" y="2804545"/>
            <a:chExt cx="648268" cy="648268"/>
          </a:xfrm>
          <a:solidFill>
            <a:schemeClr val="accent1"/>
          </a:solidFill>
        </p:grpSpPr>
        <p:sp>
          <p:nvSpPr>
            <p:cNvPr id="159" name="Oval 158"/>
            <p:cNvSpPr/>
            <p:nvPr/>
          </p:nvSpPr>
          <p:spPr bwMode="auto">
            <a:xfrm>
              <a:off x="4388901" y="2804545"/>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160" name="Group 159"/>
            <p:cNvGrpSpPr/>
            <p:nvPr/>
          </p:nvGrpSpPr>
          <p:grpSpPr>
            <a:xfrm>
              <a:off x="4584799" y="2988980"/>
              <a:ext cx="256473" cy="279398"/>
              <a:chOff x="3364252" y="3706912"/>
              <a:chExt cx="256473" cy="279398"/>
            </a:xfrm>
            <a:grpFill/>
          </p:grpSpPr>
          <p:sp>
            <p:nvSpPr>
              <p:cNvPr id="161" name="Oval 113"/>
              <p:cNvSpPr>
                <a:spLocks noChangeArrowheads="1"/>
              </p:cNvSpPr>
              <p:nvPr/>
            </p:nvSpPr>
            <p:spPr bwMode="auto">
              <a:xfrm>
                <a:off x="3417266" y="3706912"/>
                <a:ext cx="151878" cy="149012"/>
              </a:xfrm>
              <a:prstGeom prst="ellipse">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162" name="Freeform 114"/>
              <p:cNvSpPr>
                <a:spLocks/>
              </p:cNvSpPr>
              <p:nvPr/>
            </p:nvSpPr>
            <p:spPr bwMode="auto">
              <a:xfrm>
                <a:off x="3364252" y="3858790"/>
                <a:ext cx="256473" cy="12752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grpSp>
      </p:grpSp>
      <p:grpSp>
        <p:nvGrpSpPr>
          <p:cNvPr id="170" name="Group 169"/>
          <p:cNvGrpSpPr/>
          <p:nvPr/>
        </p:nvGrpSpPr>
        <p:grpSpPr>
          <a:xfrm>
            <a:off x="2436581" y="1008903"/>
            <a:ext cx="635269" cy="635269"/>
            <a:chOff x="1608419" y="1103152"/>
            <a:chExt cx="648268" cy="648268"/>
          </a:xfrm>
          <a:solidFill>
            <a:schemeClr val="accent1"/>
          </a:solidFill>
        </p:grpSpPr>
        <p:sp>
          <p:nvSpPr>
            <p:cNvPr id="171" name="Oval 170"/>
            <p:cNvSpPr/>
            <p:nvPr/>
          </p:nvSpPr>
          <p:spPr bwMode="auto">
            <a:xfrm>
              <a:off x="1608419" y="1103152"/>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172" name="Group 171"/>
            <p:cNvGrpSpPr/>
            <p:nvPr/>
          </p:nvGrpSpPr>
          <p:grpSpPr>
            <a:xfrm>
              <a:off x="1778647" y="1301093"/>
              <a:ext cx="307813" cy="252387"/>
              <a:chOff x="2107086" y="1452805"/>
              <a:chExt cx="307813" cy="252387"/>
            </a:xfrm>
            <a:grpFill/>
          </p:grpSpPr>
          <p:sp>
            <p:nvSpPr>
              <p:cNvPr id="175" name="Rectangle 174"/>
              <p:cNvSpPr/>
              <p:nvPr/>
            </p:nvSpPr>
            <p:spPr bwMode="auto">
              <a:xfrm>
                <a:off x="2107086" y="1596776"/>
                <a:ext cx="108416" cy="108416"/>
              </a:xfrm>
              <a:prstGeom prst="rect">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dirty="0" err="1">
                  <a:solidFill>
                    <a:srgbClr val="505050"/>
                  </a:solidFill>
                  <a:latin typeface="Segoe UI"/>
                </a:endParaRPr>
              </a:p>
            </p:txBody>
          </p:sp>
          <p:sp>
            <p:nvSpPr>
              <p:cNvPr id="176" name="Rectangle 175"/>
              <p:cNvSpPr/>
              <p:nvPr/>
            </p:nvSpPr>
            <p:spPr bwMode="auto">
              <a:xfrm>
                <a:off x="2252041" y="1452805"/>
                <a:ext cx="162858" cy="162858"/>
              </a:xfrm>
              <a:prstGeom prst="rect">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dirty="0" err="1">
                  <a:solidFill>
                    <a:srgbClr val="505050"/>
                  </a:solidFill>
                  <a:latin typeface="Segoe UI"/>
                </a:endParaRPr>
              </a:p>
            </p:txBody>
          </p:sp>
          <p:sp>
            <p:nvSpPr>
              <p:cNvPr id="177" name="Rectangle 176"/>
              <p:cNvSpPr/>
              <p:nvPr/>
            </p:nvSpPr>
            <p:spPr bwMode="auto">
              <a:xfrm>
                <a:off x="2107086" y="1453330"/>
                <a:ext cx="108416" cy="108416"/>
              </a:xfrm>
              <a:prstGeom prst="rect">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dirty="0" err="1">
                  <a:solidFill>
                    <a:srgbClr val="505050"/>
                  </a:solidFill>
                  <a:latin typeface="Segoe UI"/>
                </a:endParaRPr>
              </a:p>
            </p:txBody>
          </p:sp>
          <p:sp>
            <p:nvSpPr>
              <p:cNvPr id="178" name="Rectangle 177"/>
              <p:cNvSpPr/>
              <p:nvPr/>
            </p:nvSpPr>
            <p:spPr bwMode="auto">
              <a:xfrm>
                <a:off x="2253489" y="1652588"/>
                <a:ext cx="159337" cy="51699"/>
              </a:xfrm>
              <a:prstGeom prst="rect">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dirty="0" err="1">
                  <a:solidFill>
                    <a:srgbClr val="505050"/>
                  </a:solidFill>
                  <a:latin typeface="Segoe UI"/>
                </a:endParaRPr>
              </a:p>
            </p:txBody>
          </p:sp>
        </p:grpSp>
        <p:cxnSp>
          <p:nvCxnSpPr>
            <p:cNvPr id="173" name="Straight Connector 172"/>
            <p:cNvCxnSpPr/>
            <p:nvPr/>
          </p:nvCxnSpPr>
          <p:spPr>
            <a:xfrm>
              <a:off x="1979319" y="1500876"/>
              <a:ext cx="0" cy="51699"/>
            </a:xfrm>
            <a:prstGeom prst="line">
              <a:avLst/>
            </a:prstGeom>
            <a:grpFill/>
            <a:ln w="12700" cap="flat">
              <a:solidFill>
                <a:schemeClr val="bg1"/>
              </a:solidFill>
              <a:prstDash val="solid"/>
              <a:miter lim="800000"/>
              <a:headEnd/>
              <a:tailEnd/>
            </a:ln>
            <a:extLst/>
          </p:spPr>
        </p:cxnSp>
        <p:cxnSp>
          <p:nvCxnSpPr>
            <p:cNvPr id="174" name="Straight Connector 173"/>
            <p:cNvCxnSpPr/>
            <p:nvPr/>
          </p:nvCxnSpPr>
          <p:spPr>
            <a:xfrm>
              <a:off x="2031707" y="1500876"/>
              <a:ext cx="0" cy="51699"/>
            </a:xfrm>
            <a:prstGeom prst="line">
              <a:avLst/>
            </a:prstGeom>
            <a:grpFill/>
            <a:ln w="12700" cap="flat">
              <a:solidFill>
                <a:schemeClr val="bg1"/>
              </a:solidFill>
              <a:prstDash val="solid"/>
              <a:miter lim="800000"/>
              <a:headEnd/>
              <a:tailEnd/>
            </a:ln>
            <a:extLst/>
          </p:spPr>
        </p:cxnSp>
      </p:grpSp>
      <p:grpSp>
        <p:nvGrpSpPr>
          <p:cNvPr id="179" name="Group 178"/>
          <p:cNvGrpSpPr/>
          <p:nvPr/>
        </p:nvGrpSpPr>
        <p:grpSpPr>
          <a:xfrm>
            <a:off x="6007170" y="671642"/>
            <a:ext cx="635269" cy="635269"/>
            <a:chOff x="7217120" y="1485211"/>
            <a:chExt cx="648268" cy="648268"/>
          </a:xfrm>
          <a:solidFill>
            <a:schemeClr val="accent1"/>
          </a:solidFill>
        </p:grpSpPr>
        <p:sp>
          <p:nvSpPr>
            <p:cNvPr id="180" name="Oval 179"/>
            <p:cNvSpPr/>
            <p:nvPr/>
          </p:nvSpPr>
          <p:spPr bwMode="auto">
            <a:xfrm>
              <a:off x="7217120" y="1485211"/>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181" name="Group 4"/>
            <p:cNvGrpSpPr>
              <a:grpSpLocks noChangeAspect="1"/>
            </p:cNvGrpSpPr>
            <p:nvPr/>
          </p:nvGrpSpPr>
          <p:grpSpPr bwMode="auto">
            <a:xfrm>
              <a:off x="7338682" y="1674602"/>
              <a:ext cx="405145" cy="269486"/>
              <a:chOff x="4840" y="550"/>
              <a:chExt cx="221" cy="147"/>
            </a:xfrm>
            <a:grpFill/>
          </p:grpSpPr>
          <p:sp>
            <p:nvSpPr>
              <p:cNvPr id="182" name="Freeform 181"/>
              <p:cNvSpPr>
                <a:spLocks/>
              </p:cNvSpPr>
              <p:nvPr/>
            </p:nvSpPr>
            <p:spPr bwMode="auto">
              <a:xfrm>
                <a:off x="4840" y="550"/>
                <a:ext cx="151" cy="84"/>
              </a:xfrm>
              <a:custGeom>
                <a:avLst/>
                <a:gdLst>
                  <a:gd name="T0" fmla="*/ 33 w 77"/>
                  <a:gd name="T1" fmla="*/ 30 h 43"/>
                  <a:gd name="T2" fmla="*/ 49 w 77"/>
                  <a:gd name="T3" fmla="*/ 27 h 43"/>
                  <a:gd name="T4" fmla="*/ 54 w 77"/>
                  <a:gd name="T5" fmla="*/ 17 h 43"/>
                  <a:gd name="T6" fmla="*/ 70 w 77"/>
                  <a:gd name="T7" fmla="*/ 22 h 43"/>
                  <a:gd name="T8" fmla="*/ 77 w 77"/>
                  <a:gd name="T9" fmla="*/ 15 h 43"/>
                  <a:gd name="T10" fmla="*/ 45 w 77"/>
                  <a:gd name="T11" fmla="*/ 5 h 43"/>
                  <a:gd name="T12" fmla="*/ 36 w 77"/>
                  <a:gd name="T13" fmla="*/ 7 h 43"/>
                  <a:gd name="T14" fmla="*/ 14 w 77"/>
                  <a:gd name="T15" fmla="*/ 0 h 43"/>
                  <a:gd name="T16" fmla="*/ 0 w 77"/>
                  <a:gd name="T17" fmla="*/ 37 h 43"/>
                  <a:gd name="T18" fmla="*/ 17 w 77"/>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3">
                    <a:moveTo>
                      <a:pt x="33" y="30"/>
                    </a:moveTo>
                    <a:cubicBezTo>
                      <a:pt x="33" y="30"/>
                      <a:pt x="44" y="32"/>
                      <a:pt x="49" y="27"/>
                    </a:cubicBezTo>
                    <a:cubicBezTo>
                      <a:pt x="54" y="21"/>
                      <a:pt x="54" y="17"/>
                      <a:pt x="54" y="17"/>
                    </a:cubicBezTo>
                    <a:cubicBezTo>
                      <a:pt x="54" y="17"/>
                      <a:pt x="70" y="22"/>
                      <a:pt x="70" y="22"/>
                    </a:cubicBezTo>
                    <a:cubicBezTo>
                      <a:pt x="70" y="22"/>
                      <a:pt x="77" y="22"/>
                      <a:pt x="77" y="15"/>
                    </a:cubicBezTo>
                    <a:cubicBezTo>
                      <a:pt x="45" y="5"/>
                      <a:pt x="45" y="5"/>
                      <a:pt x="45" y="5"/>
                    </a:cubicBezTo>
                    <a:cubicBezTo>
                      <a:pt x="45" y="5"/>
                      <a:pt x="41" y="3"/>
                      <a:pt x="36" y="7"/>
                    </a:cubicBezTo>
                    <a:cubicBezTo>
                      <a:pt x="31" y="10"/>
                      <a:pt x="14" y="0"/>
                      <a:pt x="14" y="0"/>
                    </a:cubicBezTo>
                    <a:cubicBezTo>
                      <a:pt x="0" y="37"/>
                      <a:pt x="0" y="37"/>
                      <a:pt x="0" y="37"/>
                    </a:cubicBezTo>
                    <a:cubicBezTo>
                      <a:pt x="17" y="43"/>
                      <a:pt x="17" y="43"/>
                      <a:pt x="17" y="43"/>
                    </a:cubicBezTo>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183" name="Freeform 182"/>
              <p:cNvSpPr>
                <a:spLocks/>
              </p:cNvSpPr>
              <p:nvPr/>
            </p:nvSpPr>
            <p:spPr bwMode="auto">
              <a:xfrm>
                <a:off x="4918" y="554"/>
                <a:ext cx="143" cy="143"/>
              </a:xfrm>
              <a:custGeom>
                <a:avLst/>
                <a:gdLst>
                  <a:gd name="T0" fmla="*/ 43 w 73"/>
                  <a:gd name="T1" fmla="*/ 7 h 73"/>
                  <a:gd name="T2" fmla="*/ 57 w 73"/>
                  <a:gd name="T3" fmla="*/ 0 h 73"/>
                  <a:gd name="T4" fmla="*/ 73 w 73"/>
                  <a:gd name="T5" fmla="*/ 34 h 73"/>
                  <a:gd name="T6" fmla="*/ 60 w 73"/>
                  <a:gd name="T7" fmla="*/ 40 h 73"/>
                  <a:gd name="T8" fmla="*/ 45 w 73"/>
                  <a:gd name="T9" fmla="*/ 53 h 73"/>
                  <a:gd name="T10" fmla="*/ 9 w 73"/>
                  <a:gd name="T11" fmla="*/ 72 h 73"/>
                  <a:gd name="T12" fmla="*/ 3 w 73"/>
                  <a:gd name="T13" fmla="*/ 71 h 73"/>
                  <a:gd name="T14" fmla="*/ 4 w 73"/>
                  <a:gd name="T15" fmla="*/ 64 h 73"/>
                  <a:gd name="T16" fmla="*/ 32 w 73"/>
                  <a:gd name="T17"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43" y="7"/>
                    </a:moveTo>
                    <a:cubicBezTo>
                      <a:pt x="57" y="0"/>
                      <a:pt x="57" y="0"/>
                      <a:pt x="57" y="0"/>
                    </a:cubicBezTo>
                    <a:cubicBezTo>
                      <a:pt x="73" y="34"/>
                      <a:pt x="73" y="34"/>
                      <a:pt x="73" y="34"/>
                    </a:cubicBezTo>
                    <a:cubicBezTo>
                      <a:pt x="60" y="40"/>
                      <a:pt x="60" y="40"/>
                      <a:pt x="60" y="40"/>
                    </a:cubicBezTo>
                    <a:cubicBezTo>
                      <a:pt x="60" y="40"/>
                      <a:pt x="49" y="51"/>
                      <a:pt x="45" y="53"/>
                    </a:cubicBezTo>
                    <a:cubicBezTo>
                      <a:pt x="41" y="55"/>
                      <a:pt x="9" y="72"/>
                      <a:pt x="9" y="72"/>
                    </a:cubicBezTo>
                    <a:cubicBezTo>
                      <a:pt x="9" y="72"/>
                      <a:pt x="5" y="73"/>
                      <a:pt x="3" y="71"/>
                    </a:cubicBezTo>
                    <a:cubicBezTo>
                      <a:pt x="0" y="67"/>
                      <a:pt x="4" y="64"/>
                      <a:pt x="4" y="64"/>
                    </a:cubicBezTo>
                    <a:cubicBezTo>
                      <a:pt x="32" y="49"/>
                      <a:pt x="32" y="49"/>
                      <a:pt x="32" y="49"/>
                    </a:cubicBezTo>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184" name="Freeform 183"/>
              <p:cNvSpPr>
                <a:spLocks/>
              </p:cNvSpPr>
              <p:nvPr/>
            </p:nvSpPr>
            <p:spPr bwMode="auto">
              <a:xfrm>
                <a:off x="4899" y="634"/>
                <a:ext cx="74" cy="55"/>
              </a:xfrm>
              <a:custGeom>
                <a:avLst/>
                <a:gdLst>
                  <a:gd name="T0" fmla="*/ 38 w 38"/>
                  <a:gd name="T1" fmla="*/ 0 h 28"/>
                  <a:gd name="T2" fmla="*/ 2 w 38"/>
                  <a:gd name="T3" fmla="*/ 18 h 28"/>
                  <a:gd name="T4" fmla="*/ 2 w 38"/>
                  <a:gd name="T5" fmla="*/ 24 h 28"/>
                  <a:gd name="T6" fmla="*/ 14 w 38"/>
                  <a:gd name="T7" fmla="*/ 23 h 28"/>
                </a:gdLst>
                <a:ahLst/>
                <a:cxnLst>
                  <a:cxn ang="0">
                    <a:pos x="T0" y="T1"/>
                  </a:cxn>
                  <a:cxn ang="0">
                    <a:pos x="T2" y="T3"/>
                  </a:cxn>
                  <a:cxn ang="0">
                    <a:pos x="T4" y="T5"/>
                  </a:cxn>
                  <a:cxn ang="0">
                    <a:pos x="T6" y="T7"/>
                  </a:cxn>
                </a:cxnLst>
                <a:rect l="0" t="0" r="r" b="b"/>
                <a:pathLst>
                  <a:path w="38" h="28">
                    <a:moveTo>
                      <a:pt x="38" y="0"/>
                    </a:moveTo>
                    <a:cubicBezTo>
                      <a:pt x="2" y="18"/>
                      <a:pt x="2" y="18"/>
                      <a:pt x="2" y="18"/>
                    </a:cubicBezTo>
                    <a:cubicBezTo>
                      <a:pt x="2" y="18"/>
                      <a:pt x="0" y="21"/>
                      <a:pt x="2" y="24"/>
                    </a:cubicBezTo>
                    <a:cubicBezTo>
                      <a:pt x="4" y="28"/>
                      <a:pt x="11" y="25"/>
                      <a:pt x="14" y="23"/>
                    </a:cubicBezTo>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dirty="0">
                  <a:solidFill>
                    <a:srgbClr val="505050"/>
                  </a:solidFill>
                  <a:latin typeface="Segoe UI"/>
                </a:endParaRPr>
              </a:p>
            </p:txBody>
          </p:sp>
          <p:sp>
            <p:nvSpPr>
              <p:cNvPr id="185" name="Freeform 184"/>
              <p:cNvSpPr>
                <a:spLocks/>
              </p:cNvSpPr>
              <p:nvPr/>
            </p:nvSpPr>
            <p:spPr bwMode="auto">
              <a:xfrm>
                <a:off x="4885" y="618"/>
                <a:ext cx="78" cy="57"/>
              </a:xfrm>
              <a:custGeom>
                <a:avLst/>
                <a:gdLst>
                  <a:gd name="T0" fmla="*/ 40 w 40"/>
                  <a:gd name="T1" fmla="*/ 0 h 29"/>
                  <a:gd name="T2" fmla="*/ 2 w 40"/>
                  <a:gd name="T3" fmla="*/ 19 h 29"/>
                  <a:gd name="T4" fmla="*/ 1 w 40"/>
                  <a:gd name="T5" fmla="*/ 25 h 29"/>
                  <a:gd name="T6" fmla="*/ 14 w 40"/>
                  <a:gd name="T7" fmla="*/ 24 h 29"/>
                </a:gdLst>
                <a:ahLst/>
                <a:cxnLst>
                  <a:cxn ang="0">
                    <a:pos x="T0" y="T1"/>
                  </a:cxn>
                  <a:cxn ang="0">
                    <a:pos x="T2" y="T3"/>
                  </a:cxn>
                  <a:cxn ang="0">
                    <a:pos x="T4" y="T5"/>
                  </a:cxn>
                  <a:cxn ang="0">
                    <a:pos x="T6" y="T7"/>
                  </a:cxn>
                </a:cxnLst>
                <a:rect l="0" t="0" r="r" b="b"/>
                <a:pathLst>
                  <a:path w="40" h="29">
                    <a:moveTo>
                      <a:pt x="40" y="0"/>
                    </a:moveTo>
                    <a:cubicBezTo>
                      <a:pt x="2" y="19"/>
                      <a:pt x="2" y="19"/>
                      <a:pt x="2" y="19"/>
                    </a:cubicBezTo>
                    <a:cubicBezTo>
                      <a:pt x="2" y="19"/>
                      <a:pt x="0" y="22"/>
                      <a:pt x="1" y="25"/>
                    </a:cubicBezTo>
                    <a:cubicBezTo>
                      <a:pt x="4" y="29"/>
                      <a:pt x="11" y="26"/>
                      <a:pt x="14" y="24"/>
                    </a:cubicBezTo>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190" name="Freeform 189"/>
              <p:cNvSpPr>
                <a:spLocks/>
              </p:cNvSpPr>
              <p:nvPr/>
            </p:nvSpPr>
            <p:spPr bwMode="auto">
              <a:xfrm>
                <a:off x="4881" y="622"/>
                <a:ext cx="31" cy="34"/>
              </a:xfrm>
              <a:custGeom>
                <a:avLst/>
                <a:gdLst>
                  <a:gd name="T0" fmla="*/ 16 w 16"/>
                  <a:gd name="T1" fmla="*/ 0 h 17"/>
                  <a:gd name="T2" fmla="*/ 2 w 16"/>
                  <a:gd name="T3" fmla="*/ 8 h 17"/>
                  <a:gd name="T4" fmla="*/ 1 w 16"/>
                  <a:gd name="T5" fmla="*/ 13 h 17"/>
                  <a:gd name="T6" fmla="*/ 14 w 16"/>
                  <a:gd name="T7" fmla="*/ 12 h 17"/>
                </a:gdLst>
                <a:ahLst/>
                <a:cxnLst>
                  <a:cxn ang="0">
                    <a:pos x="T0" y="T1"/>
                  </a:cxn>
                  <a:cxn ang="0">
                    <a:pos x="T2" y="T3"/>
                  </a:cxn>
                  <a:cxn ang="0">
                    <a:pos x="T4" y="T5"/>
                  </a:cxn>
                  <a:cxn ang="0">
                    <a:pos x="T6" y="T7"/>
                  </a:cxn>
                </a:cxnLst>
                <a:rect l="0" t="0" r="r" b="b"/>
                <a:pathLst>
                  <a:path w="16" h="17">
                    <a:moveTo>
                      <a:pt x="16" y="0"/>
                    </a:moveTo>
                    <a:cubicBezTo>
                      <a:pt x="2" y="8"/>
                      <a:pt x="2" y="8"/>
                      <a:pt x="2" y="8"/>
                    </a:cubicBezTo>
                    <a:cubicBezTo>
                      <a:pt x="2" y="8"/>
                      <a:pt x="0" y="10"/>
                      <a:pt x="1" y="13"/>
                    </a:cubicBezTo>
                    <a:cubicBezTo>
                      <a:pt x="4" y="17"/>
                      <a:pt x="11" y="14"/>
                      <a:pt x="14" y="12"/>
                    </a:cubicBezTo>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grpSp>
      </p:grpSp>
      <p:grpSp>
        <p:nvGrpSpPr>
          <p:cNvPr id="191" name="Cloud"/>
          <p:cNvGrpSpPr/>
          <p:nvPr/>
        </p:nvGrpSpPr>
        <p:grpSpPr>
          <a:xfrm>
            <a:off x="7786442" y="786042"/>
            <a:ext cx="635269" cy="635269"/>
            <a:chOff x="1455950" y="2494303"/>
            <a:chExt cx="648268" cy="648268"/>
          </a:xfrm>
          <a:solidFill>
            <a:schemeClr val="accent1"/>
          </a:solidFill>
        </p:grpSpPr>
        <p:sp>
          <p:nvSpPr>
            <p:cNvPr id="192" name="Oval 191"/>
            <p:cNvSpPr/>
            <p:nvPr/>
          </p:nvSpPr>
          <p:spPr bwMode="auto">
            <a:xfrm>
              <a:off x="1455950" y="2494303"/>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94" name="Freeform 5"/>
            <p:cNvSpPr>
              <a:spLocks/>
            </p:cNvSpPr>
            <p:nvPr/>
          </p:nvSpPr>
          <p:spPr bwMode="auto">
            <a:xfrm>
              <a:off x="1560166" y="2686982"/>
              <a:ext cx="439836" cy="229354"/>
            </a:xfrm>
            <a:custGeom>
              <a:avLst/>
              <a:gdLst>
                <a:gd name="T0" fmla="*/ 74 w 188"/>
                <a:gd name="T1" fmla="*/ 97 h 97"/>
                <a:gd name="T2" fmla="*/ 149 w 188"/>
                <a:gd name="T3" fmla="*/ 97 h 97"/>
                <a:gd name="T4" fmla="*/ 152 w 188"/>
                <a:gd name="T5" fmla="*/ 97 h 97"/>
                <a:gd name="T6" fmla="*/ 188 w 188"/>
                <a:gd name="T7" fmla="*/ 62 h 97"/>
                <a:gd name="T8" fmla="*/ 152 w 188"/>
                <a:gd name="T9" fmla="*/ 26 h 97"/>
                <a:gd name="T10" fmla="*/ 127 w 188"/>
                <a:gd name="T11" fmla="*/ 36 h 97"/>
                <a:gd name="T12" fmla="*/ 126 w 188"/>
                <a:gd name="T13" fmla="*/ 37 h 97"/>
                <a:gd name="T14" fmla="*/ 124 w 188"/>
                <a:gd name="T15" fmla="*/ 30 h 97"/>
                <a:gd name="T16" fmla="*/ 79 w 188"/>
                <a:gd name="T17" fmla="*/ 0 h 97"/>
                <a:gd name="T18" fmla="*/ 79 w 188"/>
                <a:gd name="T19" fmla="*/ 0 h 97"/>
                <a:gd name="T20" fmla="*/ 32 w 188"/>
                <a:gd name="T21" fmla="*/ 39 h 97"/>
                <a:gd name="T22" fmla="*/ 31 w 188"/>
                <a:gd name="T23" fmla="*/ 46 h 97"/>
                <a:gd name="T24" fmla="*/ 26 w 188"/>
                <a:gd name="T25" fmla="*/ 45 h 97"/>
                <a:gd name="T26" fmla="*/ 0 w 188"/>
                <a:gd name="T27" fmla="*/ 71 h 97"/>
                <a:gd name="T28" fmla="*/ 21 w 188"/>
                <a:gd name="T29" fmla="*/ 97 h 97"/>
                <a:gd name="T30" fmla="*/ 26 w 188"/>
                <a:gd name="T31" fmla="*/ 97 h 97"/>
                <a:gd name="T32" fmla="*/ 26 w 188"/>
                <a:gd name="T33" fmla="*/ 97 h 97"/>
                <a:gd name="T34" fmla="*/ 76 w 188"/>
                <a:gd name="T3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97">
                  <a:moveTo>
                    <a:pt x="74" y="97"/>
                  </a:moveTo>
                  <a:cubicBezTo>
                    <a:pt x="149" y="97"/>
                    <a:pt x="149" y="97"/>
                    <a:pt x="149" y="97"/>
                  </a:cubicBezTo>
                  <a:cubicBezTo>
                    <a:pt x="152" y="97"/>
                    <a:pt x="152" y="97"/>
                    <a:pt x="152" y="97"/>
                  </a:cubicBezTo>
                  <a:cubicBezTo>
                    <a:pt x="172" y="97"/>
                    <a:pt x="188" y="81"/>
                    <a:pt x="188" y="62"/>
                  </a:cubicBezTo>
                  <a:cubicBezTo>
                    <a:pt x="188" y="42"/>
                    <a:pt x="172" y="26"/>
                    <a:pt x="152" y="26"/>
                  </a:cubicBezTo>
                  <a:cubicBezTo>
                    <a:pt x="142" y="26"/>
                    <a:pt x="133" y="30"/>
                    <a:pt x="127" y="36"/>
                  </a:cubicBezTo>
                  <a:cubicBezTo>
                    <a:pt x="126" y="37"/>
                    <a:pt x="126" y="37"/>
                    <a:pt x="126" y="37"/>
                  </a:cubicBezTo>
                  <a:cubicBezTo>
                    <a:pt x="124" y="30"/>
                    <a:pt x="124" y="30"/>
                    <a:pt x="124" y="30"/>
                  </a:cubicBezTo>
                  <a:cubicBezTo>
                    <a:pt x="117" y="13"/>
                    <a:pt x="99" y="0"/>
                    <a:pt x="79" y="0"/>
                  </a:cubicBezTo>
                  <a:cubicBezTo>
                    <a:pt x="79" y="0"/>
                    <a:pt x="79" y="0"/>
                    <a:pt x="79" y="0"/>
                  </a:cubicBezTo>
                  <a:cubicBezTo>
                    <a:pt x="56" y="0"/>
                    <a:pt x="36" y="17"/>
                    <a:pt x="32" y="39"/>
                  </a:cubicBezTo>
                  <a:cubicBezTo>
                    <a:pt x="31" y="46"/>
                    <a:pt x="31" y="46"/>
                    <a:pt x="31" y="46"/>
                  </a:cubicBezTo>
                  <a:cubicBezTo>
                    <a:pt x="26" y="45"/>
                    <a:pt x="26" y="45"/>
                    <a:pt x="26" y="45"/>
                  </a:cubicBezTo>
                  <a:cubicBezTo>
                    <a:pt x="12" y="45"/>
                    <a:pt x="0" y="57"/>
                    <a:pt x="0" y="71"/>
                  </a:cubicBezTo>
                  <a:cubicBezTo>
                    <a:pt x="0" y="84"/>
                    <a:pt x="9" y="94"/>
                    <a:pt x="21" y="97"/>
                  </a:cubicBezTo>
                  <a:cubicBezTo>
                    <a:pt x="26" y="97"/>
                    <a:pt x="26" y="97"/>
                    <a:pt x="26" y="97"/>
                  </a:cubicBezTo>
                  <a:cubicBezTo>
                    <a:pt x="26" y="97"/>
                    <a:pt x="26" y="97"/>
                    <a:pt x="26" y="97"/>
                  </a:cubicBezTo>
                  <a:cubicBezTo>
                    <a:pt x="76" y="97"/>
                    <a:pt x="76" y="97"/>
                    <a:pt x="76" y="97"/>
                  </a:cubicBezTo>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grpSp>
      <p:grpSp>
        <p:nvGrpSpPr>
          <p:cNvPr id="196" name="On Premise"/>
          <p:cNvGrpSpPr/>
          <p:nvPr/>
        </p:nvGrpSpPr>
        <p:grpSpPr>
          <a:xfrm>
            <a:off x="10662627" y="940351"/>
            <a:ext cx="635269" cy="635269"/>
            <a:chOff x="10123177" y="1394851"/>
            <a:chExt cx="648268" cy="648268"/>
          </a:xfrm>
          <a:solidFill>
            <a:schemeClr val="accent1"/>
          </a:solidFill>
        </p:grpSpPr>
        <p:sp>
          <p:nvSpPr>
            <p:cNvPr id="205" name="Oval 204"/>
            <p:cNvSpPr/>
            <p:nvPr/>
          </p:nvSpPr>
          <p:spPr bwMode="auto">
            <a:xfrm>
              <a:off x="10123177" y="1394851"/>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pic>
          <p:nvPicPr>
            <p:cNvPr id="207" name="Picture 20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10278147" y="1549821"/>
              <a:ext cx="338328" cy="338328"/>
            </a:xfrm>
            <a:prstGeom prst="rect">
              <a:avLst/>
            </a:prstGeom>
            <a:grpFill/>
          </p:spPr>
        </p:pic>
      </p:grpSp>
      <p:grpSp>
        <p:nvGrpSpPr>
          <p:cNvPr id="135" name="Market"/>
          <p:cNvGrpSpPr/>
          <p:nvPr/>
        </p:nvGrpSpPr>
        <p:grpSpPr>
          <a:xfrm>
            <a:off x="4174493" y="4458024"/>
            <a:ext cx="635269" cy="635269"/>
            <a:chOff x="4046126" y="4296959"/>
            <a:chExt cx="648268" cy="648268"/>
          </a:xfrm>
          <a:solidFill>
            <a:schemeClr val="accent1"/>
          </a:solidFill>
        </p:grpSpPr>
        <p:sp>
          <p:nvSpPr>
            <p:cNvPr id="136" name="Oval 135"/>
            <p:cNvSpPr/>
            <p:nvPr/>
          </p:nvSpPr>
          <p:spPr bwMode="auto">
            <a:xfrm>
              <a:off x="4046126" y="4296959"/>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137" name="Group 136"/>
            <p:cNvGrpSpPr/>
            <p:nvPr/>
          </p:nvGrpSpPr>
          <p:grpSpPr>
            <a:xfrm>
              <a:off x="4164733" y="4500034"/>
              <a:ext cx="386831" cy="278455"/>
              <a:chOff x="5337907" y="4693239"/>
              <a:chExt cx="537723" cy="387073"/>
            </a:xfrm>
            <a:grpFill/>
          </p:grpSpPr>
          <p:sp>
            <p:nvSpPr>
              <p:cNvPr id="138" name="Freeform 9"/>
              <p:cNvSpPr>
                <a:spLocks/>
              </p:cNvSpPr>
              <p:nvPr/>
            </p:nvSpPr>
            <p:spPr bwMode="auto">
              <a:xfrm>
                <a:off x="5337907" y="4693239"/>
                <a:ext cx="451807" cy="264477"/>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139" name="Freeform 10"/>
              <p:cNvSpPr>
                <a:spLocks/>
              </p:cNvSpPr>
              <p:nvPr/>
            </p:nvSpPr>
            <p:spPr bwMode="auto">
              <a:xfrm>
                <a:off x="5491317" y="4733361"/>
                <a:ext cx="384313" cy="166675"/>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140" name="Oval 11"/>
              <p:cNvSpPr>
                <a:spLocks noChangeArrowheads="1"/>
              </p:cNvSpPr>
              <p:nvPr/>
            </p:nvSpPr>
            <p:spPr bwMode="auto">
              <a:xfrm>
                <a:off x="5533506" y="5010060"/>
                <a:ext cx="71628" cy="70252"/>
              </a:xfrm>
              <a:prstGeom prst="ellipse">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141" name="Oval 12"/>
              <p:cNvSpPr>
                <a:spLocks noChangeArrowheads="1"/>
              </p:cNvSpPr>
              <p:nvPr/>
            </p:nvSpPr>
            <p:spPr bwMode="auto">
              <a:xfrm>
                <a:off x="5708444" y="5010060"/>
                <a:ext cx="73005" cy="70252"/>
              </a:xfrm>
              <a:prstGeom prst="ellipse">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grpSp>
      </p:grpSp>
      <p:grpSp>
        <p:nvGrpSpPr>
          <p:cNvPr id="212" name="Group 211"/>
          <p:cNvGrpSpPr/>
          <p:nvPr/>
        </p:nvGrpSpPr>
        <p:grpSpPr>
          <a:xfrm>
            <a:off x="7469379" y="4168899"/>
            <a:ext cx="635269" cy="635269"/>
            <a:chOff x="6900011" y="5339250"/>
            <a:chExt cx="648268" cy="648268"/>
          </a:xfrm>
          <a:solidFill>
            <a:schemeClr val="accent1"/>
          </a:solidFill>
        </p:grpSpPr>
        <p:sp>
          <p:nvSpPr>
            <p:cNvPr id="214" name="Oval 213"/>
            <p:cNvSpPr/>
            <p:nvPr/>
          </p:nvSpPr>
          <p:spPr bwMode="auto">
            <a:xfrm>
              <a:off x="6900011" y="5339250"/>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217" name="Group 216"/>
            <p:cNvGrpSpPr/>
            <p:nvPr/>
          </p:nvGrpSpPr>
          <p:grpSpPr>
            <a:xfrm>
              <a:off x="7078509" y="5517957"/>
              <a:ext cx="291272" cy="290854"/>
              <a:chOff x="-2627313" y="-174625"/>
              <a:chExt cx="2216150" cy="2212975"/>
            </a:xfrm>
            <a:grpFill/>
          </p:grpSpPr>
          <p:sp>
            <p:nvSpPr>
              <p:cNvPr id="219"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225"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226" name="Line 7"/>
              <p:cNvSpPr>
                <a:spLocks noChangeShapeType="1"/>
              </p:cNvSpPr>
              <p:nvPr/>
            </p:nvSpPr>
            <p:spPr bwMode="auto">
              <a:xfrm>
                <a:off x="-1882775" y="568325"/>
                <a:ext cx="0" cy="1470025"/>
              </a:xfrm>
              <a:prstGeom prst="line">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227" name="Line 8"/>
              <p:cNvSpPr>
                <a:spLocks noChangeShapeType="1"/>
              </p:cNvSpPr>
              <p:nvPr/>
            </p:nvSpPr>
            <p:spPr bwMode="auto">
              <a:xfrm>
                <a:off x="-1900238" y="-174625"/>
                <a:ext cx="762000" cy="742950"/>
              </a:xfrm>
              <a:prstGeom prst="line">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sp>
            <p:nvSpPr>
              <p:cNvPr id="228" name="Line 9"/>
              <p:cNvSpPr>
                <a:spLocks noChangeShapeType="1"/>
              </p:cNvSpPr>
              <p:nvPr/>
            </p:nvSpPr>
            <p:spPr bwMode="auto">
              <a:xfrm>
                <a:off x="-1536700" y="188912"/>
                <a:ext cx="744537" cy="0"/>
              </a:xfrm>
              <a:prstGeom prst="line">
                <a:avLst/>
              </a:prstGeom>
              <a:grpFill/>
              <a:ln w="12700" cap="flat">
                <a:solidFill>
                  <a:schemeClr val="bg1"/>
                </a:solidFill>
                <a:prstDash val="solid"/>
                <a:miter lim="800000"/>
                <a:headEnd/>
                <a:tailEnd/>
              </a:ln>
              <a:extLst/>
            </p:spPr>
            <p:txBody>
              <a:bodyPr vert="horz" wrap="square" lIns="89607" tIns="44802" rIns="89607" bIns="44802" numCol="1" anchor="t" anchorCtr="0" compatLnSpc="1">
                <a:prstTxWarp prst="textNoShape">
                  <a:avLst/>
                </a:prstTxWarp>
              </a:bodyPr>
              <a:lstStyle/>
              <a:p>
                <a:pPr defTabSz="895945">
                  <a:defRPr/>
                </a:pPr>
                <a:endParaRPr lang="en-US" sz="1764" kern="0">
                  <a:solidFill>
                    <a:srgbClr val="505050"/>
                  </a:solidFill>
                  <a:latin typeface="Segoe UI"/>
                </a:endParaRPr>
              </a:p>
            </p:txBody>
          </p:sp>
        </p:grpSp>
      </p:grpSp>
      <p:grpSp>
        <p:nvGrpSpPr>
          <p:cNvPr id="163" name="Group 162"/>
          <p:cNvGrpSpPr/>
          <p:nvPr/>
        </p:nvGrpSpPr>
        <p:grpSpPr>
          <a:xfrm>
            <a:off x="653617" y="4658681"/>
            <a:ext cx="636205" cy="636205"/>
            <a:chOff x="10216018" y="4916452"/>
            <a:chExt cx="648268" cy="648268"/>
          </a:xfrm>
          <a:solidFill>
            <a:schemeClr val="accent1"/>
          </a:solidFill>
        </p:grpSpPr>
        <p:sp>
          <p:nvSpPr>
            <p:cNvPr id="164" name="Oval 163"/>
            <p:cNvSpPr/>
            <p:nvPr/>
          </p:nvSpPr>
          <p:spPr bwMode="auto">
            <a:xfrm>
              <a:off x="10216018" y="4916452"/>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165" name="Group 4"/>
            <p:cNvGrpSpPr>
              <a:grpSpLocks noChangeAspect="1"/>
            </p:cNvGrpSpPr>
            <p:nvPr/>
          </p:nvGrpSpPr>
          <p:grpSpPr bwMode="auto">
            <a:xfrm>
              <a:off x="10382409" y="5086599"/>
              <a:ext cx="315487" cy="307975"/>
              <a:chOff x="1759" y="236"/>
              <a:chExt cx="252" cy="246"/>
            </a:xfrm>
            <a:grpFill/>
          </p:grpSpPr>
          <p:sp>
            <p:nvSpPr>
              <p:cNvPr id="166" name="Freeform 5"/>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167" name="Rectangle 6"/>
              <p:cNvSpPr>
                <a:spLocks noChangeArrowheads="1"/>
              </p:cNvSpPr>
              <p:nvPr/>
            </p:nvSpPr>
            <p:spPr bwMode="auto">
              <a:xfrm>
                <a:off x="1799" y="376"/>
                <a:ext cx="32" cy="106"/>
              </a:xfrm>
              <a:prstGeom prst="rect">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168" name="Rectangle 7"/>
              <p:cNvSpPr>
                <a:spLocks noChangeArrowheads="1"/>
              </p:cNvSpPr>
              <p:nvPr/>
            </p:nvSpPr>
            <p:spPr bwMode="auto">
              <a:xfrm>
                <a:off x="1862" y="283"/>
                <a:ext cx="33" cy="199"/>
              </a:xfrm>
              <a:prstGeom prst="rect">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169" name="Rectangle 8"/>
              <p:cNvSpPr>
                <a:spLocks noChangeArrowheads="1"/>
              </p:cNvSpPr>
              <p:nvPr/>
            </p:nvSpPr>
            <p:spPr bwMode="auto">
              <a:xfrm>
                <a:off x="1926" y="324"/>
                <a:ext cx="33" cy="158"/>
              </a:xfrm>
              <a:prstGeom prst="rect">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grpSp>
      </p:grpSp>
      <p:grpSp>
        <p:nvGrpSpPr>
          <p:cNvPr id="229" name="Group 228"/>
          <p:cNvGrpSpPr/>
          <p:nvPr/>
        </p:nvGrpSpPr>
        <p:grpSpPr>
          <a:xfrm>
            <a:off x="9847841" y="4552421"/>
            <a:ext cx="636205" cy="636205"/>
            <a:chOff x="8265298" y="237772"/>
            <a:chExt cx="648268" cy="648268"/>
          </a:xfrm>
          <a:solidFill>
            <a:schemeClr val="accent1"/>
          </a:solidFill>
        </p:grpSpPr>
        <p:sp>
          <p:nvSpPr>
            <p:cNvPr id="230" name="Oval 229"/>
            <p:cNvSpPr/>
            <p:nvPr/>
          </p:nvSpPr>
          <p:spPr bwMode="auto">
            <a:xfrm>
              <a:off x="8265298" y="237772"/>
              <a:ext cx="648268" cy="648268"/>
            </a:xfrm>
            <a:prstGeom prst="ellipse">
              <a:avLst/>
            </a:prstGeom>
            <a:grpFill/>
            <a:ln w="10795" cap="flat" cmpd="sng" algn="ctr">
              <a:noFill/>
              <a:prstDash val="solid"/>
              <a:headEnd type="none" w="med" len="med"/>
              <a:tailEnd type="none" w="med" len="med"/>
            </a:ln>
            <a:effectLst/>
          </p:spPr>
          <p:txBody>
            <a:bodyPr vert="horz" wrap="square" lIns="0" tIns="36925" rIns="0" bIns="36925" numCol="1" rtlCol="0" anchor="ctr" anchorCtr="0" compatLnSpc="1">
              <a:prstTxWarp prst="textNoShape">
                <a:avLst/>
              </a:prstTxWarp>
            </a:bodyPr>
            <a:lstStyle/>
            <a:p>
              <a:pPr algn="ctr" defTabSz="738236" fontAlgn="base">
                <a:spcBef>
                  <a:spcPct val="0"/>
                </a:spcBef>
                <a:spcAft>
                  <a:spcPct val="0"/>
                </a:spcAft>
                <a:defRPr/>
              </a:pPr>
              <a:endParaRPr lang="en-US" sz="1583" kern="0" dirty="0">
                <a:gradFill>
                  <a:gsLst>
                    <a:gs pos="0">
                      <a:srgbClr val="FFFFFF"/>
                    </a:gs>
                    <a:gs pos="100000">
                      <a:srgbClr val="FFFFFF"/>
                    </a:gs>
                  </a:gsLst>
                  <a:lin ang="5400000" scaled="0"/>
                </a:gradFill>
                <a:latin typeface="Segoe UI"/>
              </a:endParaRPr>
            </a:p>
          </p:txBody>
        </p:sp>
        <p:grpSp>
          <p:nvGrpSpPr>
            <p:cNvPr id="231" name="Group 77"/>
            <p:cNvGrpSpPr>
              <a:grpSpLocks noChangeAspect="1"/>
            </p:cNvGrpSpPr>
            <p:nvPr/>
          </p:nvGrpSpPr>
          <p:grpSpPr bwMode="auto">
            <a:xfrm>
              <a:off x="8385836" y="364013"/>
              <a:ext cx="407192" cy="395786"/>
              <a:chOff x="4759" y="491"/>
              <a:chExt cx="357" cy="347"/>
            </a:xfrm>
            <a:grpFill/>
          </p:grpSpPr>
          <p:sp>
            <p:nvSpPr>
              <p:cNvPr id="232" name="Freeform 78"/>
              <p:cNvSpPr>
                <a:spLocks/>
              </p:cNvSpPr>
              <p:nvPr/>
            </p:nvSpPr>
            <p:spPr bwMode="auto">
              <a:xfrm>
                <a:off x="4789" y="629"/>
                <a:ext cx="180" cy="179"/>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34" name="Line 79"/>
              <p:cNvSpPr>
                <a:spLocks noChangeShapeType="1"/>
              </p:cNvSpPr>
              <p:nvPr/>
            </p:nvSpPr>
            <p:spPr bwMode="auto">
              <a:xfrm>
                <a:off x="4818" y="597"/>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47" name="Line 80"/>
              <p:cNvSpPr>
                <a:spLocks noChangeShapeType="1"/>
              </p:cNvSpPr>
              <p:nvPr/>
            </p:nvSpPr>
            <p:spPr bwMode="auto">
              <a:xfrm>
                <a:off x="4848" y="597"/>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48" name="Line 81"/>
              <p:cNvSpPr>
                <a:spLocks noChangeShapeType="1"/>
              </p:cNvSpPr>
              <p:nvPr/>
            </p:nvSpPr>
            <p:spPr bwMode="auto">
              <a:xfrm>
                <a:off x="4880" y="597"/>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49" name="Line 82"/>
              <p:cNvSpPr>
                <a:spLocks noChangeShapeType="1"/>
              </p:cNvSpPr>
              <p:nvPr/>
            </p:nvSpPr>
            <p:spPr bwMode="auto">
              <a:xfrm>
                <a:off x="4910" y="597"/>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0" name="Line 83"/>
              <p:cNvSpPr>
                <a:spLocks noChangeShapeType="1"/>
              </p:cNvSpPr>
              <p:nvPr/>
            </p:nvSpPr>
            <p:spPr bwMode="auto">
              <a:xfrm>
                <a:off x="4941" y="597"/>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1" name="Line 84"/>
              <p:cNvSpPr>
                <a:spLocks noChangeShapeType="1"/>
              </p:cNvSpPr>
              <p:nvPr/>
            </p:nvSpPr>
            <p:spPr bwMode="auto">
              <a:xfrm flipH="1">
                <a:off x="4973" y="655"/>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2" name="Line 85"/>
              <p:cNvSpPr>
                <a:spLocks noChangeShapeType="1"/>
              </p:cNvSpPr>
              <p:nvPr/>
            </p:nvSpPr>
            <p:spPr bwMode="auto">
              <a:xfrm flipH="1">
                <a:off x="4973" y="687"/>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3" name="Line 86"/>
              <p:cNvSpPr>
                <a:spLocks noChangeShapeType="1"/>
              </p:cNvSpPr>
              <p:nvPr/>
            </p:nvSpPr>
            <p:spPr bwMode="auto">
              <a:xfrm flipH="1">
                <a:off x="4973" y="717"/>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4" name="Line 87"/>
              <p:cNvSpPr>
                <a:spLocks noChangeShapeType="1"/>
              </p:cNvSpPr>
              <p:nvPr/>
            </p:nvSpPr>
            <p:spPr bwMode="auto">
              <a:xfrm flipH="1">
                <a:off x="4973" y="748"/>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5" name="Line 88"/>
              <p:cNvSpPr>
                <a:spLocks noChangeShapeType="1"/>
              </p:cNvSpPr>
              <p:nvPr/>
            </p:nvSpPr>
            <p:spPr bwMode="auto">
              <a:xfrm flipH="1">
                <a:off x="4973" y="780"/>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6" name="Line 89"/>
              <p:cNvSpPr>
                <a:spLocks noChangeShapeType="1"/>
              </p:cNvSpPr>
              <p:nvPr/>
            </p:nvSpPr>
            <p:spPr bwMode="auto">
              <a:xfrm flipH="1">
                <a:off x="4759" y="655"/>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7" name="Line 90"/>
              <p:cNvSpPr>
                <a:spLocks noChangeShapeType="1"/>
              </p:cNvSpPr>
              <p:nvPr/>
            </p:nvSpPr>
            <p:spPr bwMode="auto">
              <a:xfrm flipH="1">
                <a:off x="4759" y="687"/>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8" name="Line 91"/>
              <p:cNvSpPr>
                <a:spLocks noChangeShapeType="1"/>
              </p:cNvSpPr>
              <p:nvPr/>
            </p:nvSpPr>
            <p:spPr bwMode="auto">
              <a:xfrm flipH="1">
                <a:off x="4759" y="717"/>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59" name="Line 92"/>
              <p:cNvSpPr>
                <a:spLocks noChangeShapeType="1"/>
              </p:cNvSpPr>
              <p:nvPr/>
            </p:nvSpPr>
            <p:spPr bwMode="auto">
              <a:xfrm flipH="1">
                <a:off x="4759" y="748"/>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60" name="Line 93"/>
              <p:cNvSpPr>
                <a:spLocks noChangeShapeType="1"/>
              </p:cNvSpPr>
              <p:nvPr/>
            </p:nvSpPr>
            <p:spPr bwMode="auto">
              <a:xfrm flipH="1">
                <a:off x="4759" y="780"/>
                <a:ext cx="2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61" name="Line 94"/>
              <p:cNvSpPr>
                <a:spLocks noChangeShapeType="1"/>
              </p:cNvSpPr>
              <p:nvPr/>
            </p:nvSpPr>
            <p:spPr bwMode="auto">
              <a:xfrm>
                <a:off x="4818" y="810"/>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62" name="Line 95"/>
              <p:cNvSpPr>
                <a:spLocks noChangeShapeType="1"/>
              </p:cNvSpPr>
              <p:nvPr/>
            </p:nvSpPr>
            <p:spPr bwMode="auto">
              <a:xfrm>
                <a:off x="4848" y="810"/>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63" name="Line 96"/>
              <p:cNvSpPr>
                <a:spLocks noChangeShapeType="1"/>
              </p:cNvSpPr>
              <p:nvPr/>
            </p:nvSpPr>
            <p:spPr bwMode="auto">
              <a:xfrm>
                <a:off x="4880" y="810"/>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73" name="Line 97"/>
              <p:cNvSpPr>
                <a:spLocks noChangeShapeType="1"/>
              </p:cNvSpPr>
              <p:nvPr/>
            </p:nvSpPr>
            <p:spPr bwMode="auto">
              <a:xfrm>
                <a:off x="4910" y="810"/>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75" name="Line 98"/>
              <p:cNvSpPr>
                <a:spLocks noChangeShapeType="1"/>
              </p:cNvSpPr>
              <p:nvPr/>
            </p:nvSpPr>
            <p:spPr bwMode="auto">
              <a:xfrm>
                <a:off x="4941" y="810"/>
                <a:ext cx="0" cy="28"/>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77" name="Freeform 99"/>
              <p:cNvSpPr>
                <a:spLocks/>
              </p:cNvSpPr>
              <p:nvPr/>
            </p:nvSpPr>
            <p:spPr bwMode="auto">
              <a:xfrm>
                <a:off x="4949" y="558"/>
                <a:ext cx="100" cy="101"/>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91" name="Freeform 100"/>
              <p:cNvSpPr>
                <a:spLocks/>
              </p:cNvSpPr>
              <p:nvPr/>
            </p:nvSpPr>
            <p:spPr bwMode="auto">
              <a:xfrm>
                <a:off x="4949" y="526"/>
                <a:ext cx="134" cy="133"/>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sp>
            <p:nvSpPr>
              <p:cNvPr id="292" name="Freeform 101"/>
              <p:cNvSpPr>
                <a:spLocks/>
              </p:cNvSpPr>
              <p:nvPr/>
            </p:nvSpPr>
            <p:spPr bwMode="auto">
              <a:xfrm>
                <a:off x="4949" y="491"/>
                <a:ext cx="167" cy="168"/>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grpSp>
      </p:grpSp>
      <p:grpSp>
        <p:nvGrpSpPr>
          <p:cNvPr id="293" name="Group 292"/>
          <p:cNvGrpSpPr/>
          <p:nvPr/>
        </p:nvGrpSpPr>
        <p:grpSpPr>
          <a:xfrm>
            <a:off x="11147874" y="2545950"/>
            <a:ext cx="636205" cy="636205"/>
            <a:chOff x="3621273" y="2916749"/>
            <a:chExt cx="1005840" cy="1005840"/>
          </a:xfrm>
          <a:solidFill>
            <a:schemeClr val="accent1"/>
          </a:solidFill>
        </p:grpSpPr>
        <p:sp>
          <p:nvSpPr>
            <p:cNvPr id="294" name="Oval 293"/>
            <p:cNvSpPr/>
            <p:nvPr/>
          </p:nvSpPr>
          <p:spPr bwMode="auto">
            <a:xfrm>
              <a:off x="3621273" y="2916749"/>
              <a:ext cx="1005840" cy="1005840"/>
            </a:xfrm>
            <a:prstGeom prst="ellipse">
              <a:avLst/>
            </a:prstGeom>
            <a:grpFill/>
            <a:ln w="10795" cap="flat" cmpd="sng" algn="ctr">
              <a:noFill/>
              <a:prstDash val="solid"/>
              <a:headEnd type="none" w="med" len="med"/>
              <a:tailEnd type="none" w="med" len="med"/>
            </a:ln>
            <a:effectLst/>
          </p:spPr>
          <p:txBody>
            <a:bodyPr vert="horz" wrap="square" lIns="0" tIns="36925" rIns="0" bIns="36925" numCol="1" rtlCol="0" anchor="ctr" anchorCtr="0" compatLnSpc="1">
              <a:prstTxWarp prst="textNoShape">
                <a:avLst/>
              </a:prstTxWarp>
            </a:bodyPr>
            <a:lstStyle/>
            <a:p>
              <a:pPr algn="ctr" defTabSz="738236" fontAlgn="base">
                <a:spcBef>
                  <a:spcPct val="0"/>
                </a:spcBef>
                <a:spcAft>
                  <a:spcPct val="0"/>
                </a:spcAft>
                <a:defRPr/>
              </a:pPr>
              <a:endParaRPr lang="en-US" sz="1583" kern="0" dirty="0">
                <a:gradFill>
                  <a:gsLst>
                    <a:gs pos="0">
                      <a:srgbClr val="FFFFFF"/>
                    </a:gs>
                    <a:gs pos="100000">
                      <a:srgbClr val="FFFFFF"/>
                    </a:gs>
                  </a:gsLst>
                  <a:lin ang="5400000" scaled="0"/>
                </a:gradFill>
                <a:latin typeface="Segoe UI"/>
              </a:endParaRPr>
            </a:p>
          </p:txBody>
        </p:sp>
        <p:sp>
          <p:nvSpPr>
            <p:cNvPr id="295" name="Freeform 5"/>
            <p:cNvSpPr>
              <a:spLocks/>
            </p:cNvSpPr>
            <p:nvPr/>
          </p:nvSpPr>
          <p:spPr bwMode="auto">
            <a:xfrm>
              <a:off x="3858457" y="3186947"/>
              <a:ext cx="444653" cy="369888"/>
            </a:xfrm>
            <a:custGeom>
              <a:avLst/>
              <a:gdLst>
                <a:gd name="T0" fmla="*/ 0 w 113"/>
                <a:gd name="T1" fmla="*/ 46 h 94"/>
                <a:gd name="T2" fmla="*/ 0 w 113"/>
                <a:gd name="T3" fmla="*/ 94 h 94"/>
                <a:gd name="T4" fmla="*/ 113 w 113"/>
                <a:gd name="T5" fmla="*/ 94 h 94"/>
                <a:gd name="T6" fmla="*/ 113 w 113"/>
                <a:gd name="T7" fmla="*/ 45 h 94"/>
                <a:gd name="T8" fmla="*/ 106 w 113"/>
                <a:gd name="T9" fmla="*/ 45 h 94"/>
                <a:gd name="T10" fmla="*/ 104 w 113"/>
                <a:gd name="T11" fmla="*/ 0 h 94"/>
                <a:gd name="T12" fmla="*/ 95 w 113"/>
                <a:gd name="T13" fmla="*/ 0 h 94"/>
                <a:gd name="T14" fmla="*/ 92 w 113"/>
                <a:gd name="T15" fmla="*/ 45 h 94"/>
                <a:gd name="T16" fmla="*/ 71 w 113"/>
                <a:gd name="T17" fmla="*/ 45 h 94"/>
                <a:gd name="T18" fmla="*/ 71 w 113"/>
                <a:gd name="T19" fmla="*/ 20 h 94"/>
                <a:gd name="T20" fmla="*/ 36 w 113"/>
                <a:gd name="T21" fmla="*/ 43 h 94"/>
                <a:gd name="T22" fmla="*/ 36 w 113"/>
                <a:gd name="T23" fmla="*/ 22 h 94"/>
                <a:gd name="T24" fmla="*/ 0 w 113"/>
                <a:gd name="T25"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94">
                  <a:moveTo>
                    <a:pt x="0" y="46"/>
                  </a:moveTo>
                  <a:lnTo>
                    <a:pt x="0" y="94"/>
                  </a:lnTo>
                  <a:lnTo>
                    <a:pt x="113" y="94"/>
                  </a:lnTo>
                  <a:lnTo>
                    <a:pt x="113" y="45"/>
                  </a:lnTo>
                  <a:lnTo>
                    <a:pt x="106" y="45"/>
                  </a:lnTo>
                  <a:lnTo>
                    <a:pt x="104" y="0"/>
                  </a:lnTo>
                  <a:lnTo>
                    <a:pt x="95" y="0"/>
                  </a:lnTo>
                  <a:lnTo>
                    <a:pt x="92" y="45"/>
                  </a:lnTo>
                  <a:lnTo>
                    <a:pt x="71" y="45"/>
                  </a:lnTo>
                  <a:lnTo>
                    <a:pt x="71" y="20"/>
                  </a:lnTo>
                  <a:lnTo>
                    <a:pt x="36" y="43"/>
                  </a:lnTo>
                  <a:lnTo>
                    <a:pt x="36" y="22"/>
                  </a:lnTo>
                  <a:lnTo>
                    <a:pt x="0" y="46"/>
                  </a:lnTo>
                  <a:close/>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895945">
                <a:defRPr/>
              </a:pPr>
              <a:endParaRPr lang="en-US" sz="943" kern="0">
                <a:solidFill>
                  <a:srgbClr val="505050"/>
                </a:solidFill>
                <a:latin typeface="Segoe UI Semilight"/>
              </a:endParaRPr>
            </a:p>
          </p:txBody>
        </p:sp>
      </p:grpSp>
      <p:grpSp>
        <p:nvGrpSpPr>
          <p:cNvPr id="296" name="City"/>
          <p:cNvGrpSpPr/>
          <p:nvPr/>
        </p:nvGrpSpPr>
        <p:grpSpPr>
          <a:xfrm>
            <a:off x="8747765" y="1776733"/>
            <a:ext cx="636205" cy="636205"/>
            <a:chOff x="4382941" y="502008"/>
            <a:chExt cx="648268" cy="648268"/>
          </a:xfrm>
          <a:solidFill>
            <a:schemeClr val="accent1"/>
          </a:solidFill>
        </p:grpSpPr>
        <p:sp>
          <p:nvSpPr>
            <p:cNvPr id="297" name="Oval 296"/>
            <p:cNvSpPr/>
            <p:nvPr/>
          </p:nvSpPr>
          <p:spPr bwMode="auto">
            <a:xfrm>
              <a:off x="4382941" y="502008"/>
              <a:ext cx="648268" cy="648268"/>
            </a:xfrm>
            <a:prstGeom prst="ellipse">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298" name="Group 297"/>
            <p:cNvGrpSpPr/>
            <p:nvPr/>
          </p:nvGrpSpPr>
          <p:grpSpPr>
            <a:xfrm>
              <a:off x="4552862" y="652734"/>
              <a:ext cx="308426" cy="322184"/>
              <a:chOff x="8453437" y="3398838"/>
              <a:chExt cx="427038" cy="446087"/>
            </a:xfrm>
            <a:grpFill/>
          </p:grpSpPr>
          <p:sp>
            <p:nvSpPr>
              <p:cNvPr id="299" name="Line 68"/>
              <p:cNvSpPr>
                <a:spLocks noChangeShapeType="1"/>
              </p:cNvSpPr>
              <p:nvPr/>
            </p:nvSpPr>
            <p:spPr bwMode="auto">
              <a:xfrm>
                <a:off x="8453437" y="3844925"/>
                <a:ext cx="427038" cy="0"/>
              </a:xfrm>
              <a:prstGeom prst="line">
                <a:avLst/>
              </a:pr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723931">
                  <a:defRPr/>
                </a:pPr>
                <a:endParaRPr lang="en-US" sz="943" kern="0" dirty="0">
                  <a:solidFill>
                    <a:srgbClr val="505050"/>
                  </a:solidFill>
                  <a:latin typeface="Segoe UI Semilight"/>
                </a:endParaRPr>
              </a:p>
            </p:txBody>
          </p:sp>
          <p:sp>
            <p:nvSpPr>
              <p:cNvPr id="300" name="Freeform 69"/>
              <p:cNvSpPr>
                <a:spLocks/>
              </p:cNvSpPr>
              <p:nvPr/>
            </p:nvSpPr>
            <p:spPr bwMode="auto">
              <a:xfrm>
                <a:off x="8483600" y="3603625"/>
                <a:ext cx="222250" cy="241300"/>
              </a:xfrm>
              <a:custGeom>
                <a:avLst/>
                <a:gdLst>
                  <a:gd name="T0" fmla="*/ 0 w 140"/>
                  <a:gd name="T1" fmla="*/ 152 h 152"/>
                  <a:gd name="T2" fmla="*/ 0 w 140"/>
                  <a:gd name="T3" fmla="*/ 0 h 152"/>
                  <a:gd name="T4" fmla="*/ 140 w 140"/>
                  <a:gd name="T5" fmla="*/ 0 h 152"/>
                  <a:gd name="T6" fmla="*/ 140 w 140"/>
                  <a:gd name="T7" fmla="*/ 152 h 152"/>
                </a:gdLst>
                <a:ahLst/>
                <a:cxnLst>
                  <a:cxn ang="0">
                    <a:pos x="T0" y="T1"/>
                  </a:cxn>
                  <a:cxn ang="0">
                    <a:pos x="T2" y="T3"/>
                  </a:cxn>
                  <a:cxn ang="0">
                    <a:pos x="T4" y="T5"/>
                  </a:cxn>
                  <a:cxn ang="0">
                    <a:pos x="T6" y="T7"/>
                  </a:cxn>
                </a:cxnLst>
                <a:rect l="0" t="0" r="r" b="b"/>
                <a:pathLst>
                  <a:path w="140" h="152">
                    <a:moveTo>
                      <a:pt x="0" y="152"/>
                    </a:moveTo>
                    <a:lnTo>
                      <a:pt x="0" y="0"/>
                    </a:lnTo>
                    <a:lnTo>
                      <a:pt x="140" y="0"/>
                    </a:lnTo>
                    <a:lnTo>
                      <a:pt x="140" y="152"/>
                    </a:lnTo>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723931">
                  <a:defRPr/>
                </a:pPr>
                <a:endParaRPr lang="en-US" sz="943" kern="0">
                  <a:solidFill>
                    <a:srgbClr val="505050"/>
                  </a:solidFill>
                  <a:latin typeface="Segoe UI Semilight"/>
                </a:endParaRPr>
              </a:p>
            </p:txBody>
          </p:sp>
          <p:sp>
            <p:nvSpPr>
              <p:cNvPr id="301" name="Freeform 70"/>
              <p:cNvSpPr>
                <a:spLocks/>
              </p:cNvSpPr>
              <p:nvPr/>
            </p:nvSpPr>
            <p:spPr bwMode="auto">
              <a:xfrm>
                <a:off x="8642350" y="3511550"/>
                <a:ext cx="209550" cy="333375"/>
              </a:xfrm>
              <a:custGeom>
                <a:avLst/>
                <a:gdLst>
                  <a:gd name="T0" fmla="*/ 0 w 132"/>
                  <a:gd name="T1" fmla="*/ 45 h 210"/>
                  <a:gd name="T2" fmla="*/ 0 w 132"/>
                  <a:gd name="T3" fmla="*/ 0 h 210"/>
                  <a:gd name="T4" fmla="*/ 132 w 132"/>
                  <a:gd name="T5" fmla="*/ 0 h 210"/>
                  <a:gd name="T6" fmla="*/ 132 w 132"/>
                  <a:gd name="T7" fmla="*/ 210 h 210"/>
                </a:gdLst>
                <a:ahLst/>
                <a:cxnLst>
                  <a:cxn ang="0">
                    <a:pos x="T0" y="T1"/>
                  </a:cxn>
                  <a:cxn ang="0">
                    <a:pos x="T2" y="T3"/>
                  </a:cxn>
                  <a:cxn ang="0">
                    <a:pos x="T4" y="T5"/>
                  </a:cxn>
                  <a:cxn ang="0">
                    <a:pos x="T6" y="T7"/>
                  </a:cxn>
                </a:cxnLst>
                <a:rect l="0" t="0" r="r" b="b"/>
                <a:pathLst>
                  <a:path w="132" h="210">
                    <a:moveTo>
                      <a:pt x="0" y="45"/>
                    </a:moveTo>
                    <a:lnTo>
                      <a:pt x="0" y="0"/>
                    </a:lnTo>
                    <a:lnTo>
                      <a:pt x="132" y="0"/>
                    </a:lnTo>
                    <a:lnTo>
                      <a:pt x="132" y="210"/>
                    </a:lnTo>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723931">
                  <a:defRPr/>
                </a:pPr>
                <a:endParaRPr lang="en-US" sz="943" kern="0">
                  <a:solidFill>
                    <a:srgbClr val="505050"/>
                  </a:solidFill>
                  <a:latin typeface="Segoe UI Semilight"/>
                </a:endParaRPr>
              </a:p>
            </p:txBody>
          </p:sp>
          <p:sp>
            <p:nvSpPr>
              <p:cNvPr id="302" name="Freeform 71"/>
              <p:cNvSpPr>
                <a:spLocks/>
              </p:cNvSpPr>
              <p:nvPr/>
            </p:nvSpPr>
            <p:spPr bwMode="auto">
              <a:xfrm>
                <a:off x="8601075" y="3398838"/>
                <a:ext cx="112713" cy="174625"/>
              </a:xfrm>
              <a:custGeom>
                <a:avLst/>
                <a:gdLst>
                  <a:gd name="T0" fmla="*/ 0 w 71"/>
                  <a:gd name="T1" fmla="*/ 110 h 110"/>
                  <a:gd name="T2" fmla="*/ 0 w 71"/>
                  <a:gd name="T3" fmla="*/ 53 h 110"/>
                  <a:gd name="T4" fmla="*/ 71 w 71"/>
                  <a:gd name="T5" fmla="*/ 0 h 110"/>
                  <a:gd name="T6" fmla="*/ 71 w 71"/>
                  <a:gd name="T7" fmla="*/ 53 h 110"/>
                </a:gdLst>
                <a:ahLst/>
                <a:cxnLst>
                  <a:cxn ang="0">
                    <a:pos x="T0" y="T1"/>
                  </a:cxn>
                  <a:cxn ang="0">
                    <a:pos x="T2" y="T3"/>
                  </a:cxn>
                  <a:cxn ang="0">
                    <a:pos x="T4" y="T5"/>
                  </a:cxn>
                  <a:cxn ang="0">
                    <a:pos x="T6" y="T7"/>
                  </a:cxn>
                </a:cxnLst>
                <a:rect l="0" t="0" r="r" b="b"/>
                <a:pathLst>
                  <a:path w="71" h="110">
                    <a:moveTo>
                      <a:pt x="0" y="110"/>
                    </a:moveTo>
                    <a:lnTo>
                      <a:pt x="0" y="53"/>
                    </a:lnTo>
                    <a:lnTo>
                      <a:pt x="71" y="0"/>
                    </a:lnTo>
                    <a:lnTo>
                      <a:pt x="71" y="53"/>
                    </a:lnTo>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723931">
                  <a:defRPr/>
                </a:pPr>
                <a:endParaRPr lang="en-US" sz="943" kern="0" dirty="0">
                  <a:solidFill>
                    <a:srgbClr val="505050"/>
                  </a:solidFill>
                  <a:latin typeface="Segoe UI Semilight"/>
                </a:endParaRPr>
              </a:p>
            </p:txBody>
          </p:sp>
          <p:sp>
            <p:nvSpPr>
              <p:cNvPr id="303" name="Freeform 72"/>
              <p:cNvSpPr>
                <a:spLocks/>
              </p:cNvSpPr>
              <p:nvPr/>
            </p:nvSpPr>
            <p:spPr bwMode="auto">
              <a:xfrm>
                <a:off x="8729663" y="3765550"/>
                <a:ext cx="50800" cy="69850"/>
              </a:xfrm>
              <a:custGeom>
                <a:avLst/>
                <a:gdLst>
                  <a:gd name="T0" fmla="*/ 0 w 32"/>
                  <a:gd name="T1" fmla="*/ 0 h 44"/>
                  <a:gd name="T2" fmla="*/ 32 w 32"/>
                  <a:gd name="T3" fmla="*/ 0 h 44"/>
                  <a:gd name="T4" fmla="*/ 32 w 32"/>
                  <a:gd name="T5" fmla="*/ 44 h 44"/>
                </a:gdLst>
                <a:ahLst/>
                <a:cxnLst>
                  <a:cxn ang="0">
                    <a:pos x="T0" y="T1"/>
                  </a:cxn>
                  <a:cxn ang="0">
                    <a:pos x="T2" y="T3"/>
                  </a:cxn>
                  <a:cxn ang="0">
                    <a:pos x="T4" y="T5"/>
                  </a:cxn>
                </a:cxnLst>
                <a:rect l="0" t="0" r="r" b="b"/>
                <a:pathLst>
                  <a:path w="32" h="44">
                    <a:moveTo>
                      <a:pt x="0" y="0"/>
                    </a:moveTo>
                    <a:lnTo>
                      <a:pt x="32" y="0"/>
                    </a:lnTo>
                    <a:lnTo>
                      <a:pt x="32" y="44"/>
                    </a:lnTo>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723931">
                  <a:defRPr/>
                </a:pPr>
                <a:endParaRPr lang="en-US" sz="943" kern="0" dirty="0">
                  <a:solidFill>
                    <a:srgbClr val="505050"/>
                  </a:solidFill>
                  <a:latin typeface="Segoe UI Semilight"/>
                </a:endParaRPr>
              </a:p>
            </p:txBody>
          </p:sp>
          <p:sp>
            <p:nvSpPr>
              <p:cNvPr id="304" name="Freeform 73"/>
              <p:cNvSpPr>
                <a:spLocks/>
              </p:cNvSpPr>
              <p:nvPr/>
            </p:nvSpPr>
            <p:spPr bwMode="auto">
              <a:xfrm>
                <a:off x="8558213" y="3765550"/>
                <a:ext cx="71438" cy="79375"/>
              </a:xfrm>
              <a:custGeom>
                <a:avLst/>
                <a:gdLst>
                  <a:gd name="T0" fmla="*/ 0 w 45"/>
                  <a:gd name="T1" fmla="*/ 47 h 50"/>
                  <a:gd name="T2" fmla="*/ 0 w 45"/>
                  <a:gd name="T3" fmla="*/ 0 h 50"/>
                  <a:gd name="T4" fmla="*/ 45 w 45"/>
                  <a:gd name="T5" fmla="*/ 0 h 50"/>
                  <a:gd name="T6" fmla="*/ 45 w 45"/>
                  <a:gd name="T7" fmla="*/ 50 h 50"/>
                </a:gdLst>
                <a:ahLst/>
                <a:cxnLst>
                  <a:cxn ang="0">
                    <a:pos x="T0" y="T1"/>
                  </a:cxn>
                  <a:cxn ang="0">
                    <a:pos x="T2" y="T3"/>
                  </a:cxn>
                  <a:cxn ang="0">
                    <a:pos x="T4" y="T5"/>
                  </a:cxn>
                  <a:cxn ang="0">
                    <a:pos x="T6" y="T7"/>
                  </a:cxn>
                </a:cxnLst>
                <a:rect l="0" t="0" r="r" b="b"/>
                <a:pathLst>
                  <a:path w="45" h="50">
                    <a:moveTo>
                      <a:pt x="0" y="47"/>
                    </a:moveTo>
                    <a:lnTo>
                      <a:pt x="0" y="0"/>
                    </a:lnTo>
                    <a:lnTo>
                      <a:pt x="45" y="0"/>
                    </a:lnTo>
                    <a:lnTo>
                      <a:pt x="45" y="50"/>
                    </a:lnTo>
                  </a:path>
                </a:pathLst>
              </a:custGeom>
              <a:grpFill/>
              <a:ln w="12700" cap="flat">
                <a:solidFill>
                  <a:schemeClr val="bg1"/>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723931">
                  <a:defRPr/>
                </a:pPr>
                <a:endParaRPr lang="en-US" sz="943" kern="0" dirty="0">
                  <a:solidFill>
                    <a:srgbClr val="505050"/>
                  </a:solidFill>
                  <a:latin typeface="Segoe UI Semilight"/>
                </a:endParaRPr>
              </a:p>
            </p:txBody>
          </p:sp>
          <p:sp>
            <p:nvSpPr>
              <p:cNvPr id="305" name="Line 74"/>
              <p:cNvSpPr>
                <a:spLocks noChangeShapeType="1"/>
              </p:cNvSpPr>
              <p:nvPr/>
            </p:nvSpPr>
            <p:spPr bwMode="auto">
              <a:xfrm>
                <a:off x="8872538" y="3706813"/>
                <a:ext cx="0" cy="0"/>
              </a:xfrm>
              <a:prstGeom prst="line">
                <a:avLst/>
              </a:prstGeom>
              <a:grpFill/>
              <a:ln w="12700" cap="flat">
                <a:solidFill>
                  <a:srgbClr val="4B4B4B"/>
                </a:solidFill>
                <a:prstDash val="solid"/>
                <a:miter lim="800000"/>
                <a:headEnd/>
                <a:tailEnd/>
              </a:ln>
              <a:extLst/>
            </p:spPr>
            <p:txBody>
              <a:bodyPr vert="horz" wrap="square" lIns="72402" tIns="36202" rIns="72402" bIns="36202" numCol="1" anchor="t" anchorCtr="0" compatLnSpc="1">
                <a:prstTxWarp prst="textNoShape">
                  <a:avLst/>
                </a:prstTxWarp>
              </a:bodyPr>
              <a:lstStyle/>
              <a:p>
                <a:pPr defTabSz="723931">
                  <a:defRPr/>
                </a:pPr>
                <a:endParaRPr lang="en-US" sz="943" kern="0">
                  <a:solidFill>
                    <a:srgbClr val="505050"/>
                  </a:solidFill>
                  <a:latin typeface="Segoe UI Semilight"/>
                </a:endParaRPr>
              </a:p>
            </p:txBody>
          </p:sp>
        </p:grpSp>
      </p:grpSp>
      <p:sp>
        <p:nvSpPr>
          <p:cNvPr id="283" name="Partner node 2"/>
          <p:cNvSpPr/>
          <p:nvPr/>
        </p:nvSpPr>
        <p:spPr bwMode="auto">
          <a:xfrm>
            <a:off x="9269274" y="540369"/>
            <a:ext cx="260737" cy="26073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284" name="Partner node 2"/>
          <p:cNvSpPr/>
          <p:nvPr/>
        </p:nvSpPr>
        <p:spPr bwMode="auto">
          <a:xfrm>
            <a:off x="4333707" y="340086"/>
            <a:ext cx="260737" cy="26073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286" name="Partner node 2"/>
          <p:cNvSpPr/>
          <p:nvPr/>
        </p:nvSpPr>
        <p:spPr bwMode="auto">
          <a:xfrm>
            <a:off x="3369849" y="2089981"/>
            <a:ext cx="260737" cy="26073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285" name="Partner node 2"/>
          <p:cNvSpPr/>
          <p:nvPr/>
        </p:nvSpPr>
        <p:spPr bwMode="auto">
          <a:xfrm>
            <a:off x="11205239" y="4705347"/>
            <a:ext cx="260737" cy="26073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287" name="Partner node 2"/>
          <p:cNvSpPr/>
          <p:nvPr/>
        </p:nvSpPr>
        <p:spPr bwMode="auto">
          <a:xfrm>
            <a:off x="1839470" y="4216918"/>
            <a:ext cx="260737" cy="26073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288" name="Partner node 2"/>
          <p:cNvSpPr/>
          <p:nvPr/>
        </p:nvSpPr>
        <p:spPr bwMode="auto">
          <a:xfrm>
            <a:off x="8414860" y="4644822"/>
            <a:ext cx="260737" cy="26073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27" name="Partner node 2"/>
          <p:cNvSpPr/>
          <p:nvPr/>
        </p:nvSpPr>
        <p:spPr bwMode="auto">
          <a:xfrm>
            <a:off x="1228373" y="2146619"/>
            <a:ext cx="260737" cy="26073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06" name="Partner node 2"/>
          <p:cNvSpPr/>
          <p:nvPr/>
        </p:nvSpPr>
        <p:spPr bwMode="auto">
          <a:xfrm>
            <a:off x="6415228" y="4976784"/>
            <a:ext cx="260737" cy="26073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14" name="Rectangle 113"/>
          <p:cNvSpPr/>
          <p:nvPr/>
        </p:nvSpPr>
        <p:spPr>
          <a:xfrm>
            <a:off x="3817598" y="1880225"/>
            <a:ext cx="4782170" cy="537638"/>
          </a:xfrm>
          <a:prstGeom prst="rect">
            <a:avLst/>
          </a:prstGeom>
        </p:spPr>
        <p:txBody>
          <a:bodyPr wrap="square" lIns="0" tIns="0" rIns="0" bIns="0" anchor="ctr">
            <a:noAutofit/>
          </a:bodyPr>
          <a:lstStyle/>
          <a:p>
            <a:pPr algn="ctr" defTabSz="895945">
              <a:lnSpc>
                <a:spcPct val="90000"/>
              </a:lnSpc>
              <a:defRPr/>
            </a:pPr>
            <a:r>
              <a:rPr lang="en-US" sz="2744" b="1" kern="0" dirty="0">
                <a:ln w="3175">
                  <a:noFill/>
                </a:ln>
                <a:solidFill>
                  <a:srgbClr val="001F50"/>
                </a:solidFill>
                <a:latin typeface="Segoe UI"/>
                <a:cs typeface="Segoe UI Semilight" panose="020B0402040204020203" pitchFamily="34" charset="0"/>
              </a:rPr>
              <a:t>Going Digital</a:t>
            </a:r>
          </a:p>
        </p:txBody>
      </p:sp>
      <p:sp>
        <p:nvSpPr>
          <p:cNvPr id="115" name="Rectangle 114"/>
          <p:cNvSpPr/>
          <p:nvPr/>
        </p:nvSpPr>
        <p:spPr>
          <a:xfrm>
            <a:off x="4819916" y="2698103"/>
            <a:ext cx="2612869" cy="1357390"/>
          </a:xfrm>
          <a:prstGeom prst="rect">
            <a:avLst/>
          </a:prstGeom>
        </p:spPr>
        <p:txBody>
          <a:bodyPr wrap="square" lIns="0" tIns="0" rIns="0" bIns="0" anchor="t">
            <a:spAutoFit/>
          </a:bodyPr>
          <a:lstStyle/>
          <a:p>
            <a:pPr algn="ctr" defTabSz="895945">
              <a:lnSpc>
                <a:spcPct val="90000"/>
              </a:lnSpc>
              <a:spcAft>
                <a:spcPct val="0"/>
              </a:spcAft>
              <a:defRPr/>
            </a:pPr>
            <a:r>
              <a:rPr lang="en-US" sz="2744" b="1" kern="0" dirty="0">
                <a:ln w="3175">
                  <a:noFill/>
                </a:ln>
                <a:gradFill>
                  <a:gsLst>
                    <a:gs pos="82143">
                      <a:srgbClr val="505050"/>
                    </a:gs>
                    <a:gs pos="50000">
                      <a:srgbClr val="505050"/>
                    </a:gs>
                  </a:gsLst>
                  <a:lin ang="5400000" scaled="0"/>
                </a:gradFill>
                <a:latin typeface="Segoe UI Semilight" panose="020B0402040204020203" pitchFamily="34" charset="0"/>
                <a:cs typeface="Segoe UI Semilight" panose="020B0402040204020203" pitchFamily="34" charset="0"/>
              </a:rPr>
              <a:t>12 years</a:t>
            </a:r>
          </a:p>
          <a:p>
            <a:pPr algn="ctr" defTabSz="895945">
              <a:lnSpc>
                <a:spcPct val="90000"/>
              </a:lnSpc>
              <a:spcAft>
                <a:spcPct val="0"/>
              </a:spcAft>
              <a:defRPr/>
            </a:pPr>
            <a:r>
              <a:rPr lang="en-US" sz="2352" kern="0" dirty="0">
                <a:ln w="3175">
                  <a:noFill/>
                </a:ln>
                <a:gradFill>
                  <a:gsLst>
                    <a:gs pos="82143">
                      <a:srgbClr val="505050"/>
                    </a:gs>
                    <a:gs pos="50000">
                      <a:srgbClr val="505050"/>
                    </a:gs>
                  </a:gsLst>
                  <a:lin ang="5400000" scaled="0"/>
                </a:gradFill>
                <a:latin typeface="Segoe UI Semilight" panose="020B0402040204020203" pitchFamily="34" charset="0"/>
                <a:cs typeface="Segoe UI Semilight" panose="020B0402040204020203" pitchFamily="34" charset="0"/>
              </a:rPr>
              <a:t>average age of S&amp;P 500 corporations</a:t>
            </a:r>
          </a:p>
          <a:p>
            <a:pPr algn="ctr" defTabSz="895945">
              <a:lnSpc>
                <a:spcPct val="90000"/>
              </a:lnSpc>
              <a:spcAft>
                <a:spcPct val="0"/>
              </a:spcAft>
              <a:defRPr/>
            </a:pPr>
            <a:r>
              <a:rPr lang="en-US" sz="2352" kern="0" dirty="0">
                <a:ln w="3175">
                  <a:noFill/>
                </a:ln>
                <a:gradFill>
                  <a:gsLst>
                    <a:gs pos="82143">
                      <a:srgbClr val="505050"/>
                    </a:gs>
                    <a:gs pos="50000">
                      <a:srgbClr val="505050"/>
                    </a:gs>
                  </a:gsLst>
                  <a:lin ang="5400000" scaled="0"/>
                </a:gradFill>
                <a:latin typeface="Segoe UI Semilight" panose="020B0402040204020203" pitchFamily="34" charset="0"/>
                <a:cs typeface="Segoe UI Semilight" panose="020B0402040204020203" pitchFamily="34" charset="0"/>
              </a:rPr>
              <a:t> by 2020</a:t>
            </a:r>
          </a:p>
        </p:txBody>
      </p:sp>
      <p:sp>
        <p:nvSpPr>
          <p:cNvPr id="118" name="Rectangle 117"/>
          <p:cNvSpPr/>
          <p:nvPr/>
        </p:nvSpPr>
        <p:spPr>
          <a:xfrm>
            <a:off x="1828274" y="2698103"/>
            <a:ext cx="2240478" cy="1357390"/>
          </a:xfrm>
          <a:prstGeom prst="rect">
            <a:avLst/>
          </a:prstGeom>
        </p:spPr>
        <p:txBody>
          <a:bodyPr wrap="square" lIns="0" tIns="0" rIns="0" bIns="0" anchor="t">
            <a:spAutoFit/>
          </a:bodyPr>
          <a:lstStyle/>
          <a:p>
            <a:pPr algn="ctr" defTabSz="895945">
              <a:lnSpc>
                <a:spcPct val="90000"/>
              </a:lnSpc>
              <a:spcAft>
                <a:spcPct val="0"/>
              </a:spcAft>
              <a:defRPr/>
            </a:pPr>
            <a:r>
              <a:rPr lang="en-US" sz="2744" b="1" kern="0" dirty="0">
                <a:ln w="3175">
                  <a:noFill/>
                </a:ln>
                <a:gradFill>
                  <a:gsLst>
                    <a:gs pos="82143">
                      <a:srgbClr val="505050"/>
                    </a:gs>
                    <a:gs pos="50000">
                      <a:srgbClr val="505050"/>
                    </a:gs>
                  </a:gsLst>
                  <a:lin ang="5400000" scaled="0"/>
                </a:gradFill>
                <a:latin typeface="Segoe UI Semilight" panose="020B0402040204020203" pitchFamily="34" charset="0"/>
                <a:cs typeface="Segoe UI Semilight" panose="020B0402040204020203" pitchFamily="34" charset="0"/>
              </a:rPr>
              <a:t>1 million/hour </a:t>
            </a:r>
          </a:p>
          <a:p>
            <a:pPr algn="ctr" defTabSz="895945">
              <a:lnSpc>
                <a:spcPct val="90000"/>
              </a:lnSpc>
              <a:spcAft>
                <a:spcPct val="0"/>
              </a:spcAft>
              <a:defRPr/>
            </a:pPr>
            <a:r>
              <a:rPr lang="en-US" sz="2352" kern="0" dirty="0">
                <a:ln w="3175">
                  <a:noFill/>
                </a:ln>
                <a:gradFill>
                  <a:gsLst>
                    <a:gs pos="82143">
                      <a:srgbClr val="505050"/>
                    </a:gs>
                    <a:gs pos="50000">
                      <a:srgbClr val="505050"/>
                    </a:gs>
                  </a:gsLst>
                  <a:lin ang="5400000" scaled="0"/>
                </a:gradFill>
                <a:latin typeface="Segoe UI Semilight" panose="020B0402040204020203" pitchFamily="34" charset="0"/>
                <a:cs typeface="Segoe UI Semilight" panose="020B0402040204020203" pitchFamily="34" charset="0"/>
              </a:rPr>
              <a:t>new devices coming online </a:t>
            </a:r>
          </a:p>
          <a:p>
            <a:pPr algn="ctr" defTabSz="895945">
              <a:lnSpc>
                <a:spcPct val="90000"/>
              </a:lnSpc>
              <a:spcAft>
                <a:spcPct val="0"/>
              </a:spcAft>
              <a:defRPr/>
            </a:pPr>
            <a:r>
              <a:rPr lang="en-US" sz="2352" kern="0" dirty="0">
                <a:ln w="3175">
                  <a:noFill/>
                </a:ln>
                <a:gradFill>
                  <a:gsLst>
                    <a:gs pos="82143">
                      <a:srgbClr val="505050"/>
                    </a:gs>
                    <a:gs pos="50000">
                      <a:srgbClr val="505050"/>
                    </a:gs>
                  </a:gsLst>
                  <a:lin ang="5400000" scaled="0"/>
                </a:gradFill>
                <a:latin typeface="Segoe UI Semilight" panose="020B0402040204020203" pitchFamily="34" charset="0"/>
                <a:cs typeface="Segoe UI Semilight" panose="020B0402040204020203" pitchFamily="34" charset="0"/>
              </a:rPr>
              <a:t>by 2020</a:t>
            </a:r>
          </a:p>
        </p:txBody>
      </p:sp>
      <p:sp>
        <p:nvSpPr>
          <p:cNvPr id="113" name="Rectangle 112"/>
          <p:cNvSpPr/>
          <p:nvPr/>
        </p:nvSpPr>
        <p:spPr>
          <a:xfrm>
            <a:off x="7956806" y="2702926"/>
            <a:ext cx="2449653" cy="1031617"/>
          </a:xfrm>
          <a:prstGeom prst="rect">
            <a:avLst/>
          </a:prstGeom>
        </p:spPr>
        <p:txBody>
          <a:bodyPr wrap="square" lIns="0" tIns="0" rIns="0" bIns="0" anchor="t">
            <a:spAutoFit/>
          </a:bodyPr>
          <a:lstStyle/>
          <a:p>
            <a:pPr algn="ctr" defTabSz="895945">
              <a:lnSpc>
                <a:spcPct val="90000"/>
              </a:lnSpc>
              <a:spcAft>
                <a:spcPct val="0"/>
              </a:spcAft>
              <a:defRPr/>
            </a:pPr>
            <a:r>
              <a:rPr lang="en-US" sz="2744" b="1" kern="0" dirty="0">
                <a:ln w="3175">
                  <a:noFill/>
                </a:ln>
                <a:gradFill>
                  <a:gsLst>
                    <a:gs pos="82143">
                      <a:srgbClr val="505050"/>
                    </a:gs>
                    <a:gs pos="50000">
                      <a:srgbClr val="505050"/>
                    </a:gs>
                  </a:gsLst>
                  <a:lin ang="5400000" scaled="0"/>
                </a:gradFill>
                <a:latin typeface="Segoe UI Semilight" panose="020B0402040204020203" pitchFamily="34" charset="0"/>
                <a:cs typeface="Segoe UI Semilight" panose="020B0402040204020203" pitchFamily="34" charset="0"/>
              </a:rPr>
              <a:t>60% computing</a:t>
            </a:r>
          </a:p>
          <a:p>
            <a:pPr algn="ctr" defTabSz="895945">
              <a:lnSpc>
                <a:spcPct val="90000"/>
              </a:lnSpc>
              <a:spcAft>
                <a:spcPct val="0"/>
              </a:spcAft>
              <a:defRPr/>
            </a:pPr>
            <a:r>
              <a:rPr lang="en-US" sz="2352" kern="0" dirty="0">
                <a:ln w="3175">
                  <a:noFill/>
                </a:ln>
                <a:gradFill>
                  <a:gsLst>
                    <a:gs pos="82143">
                      <a:srgbClr val="505050"/>
                    </a:gs>
                    <a:gs pos="50000">
                      <a:srgbClr val="505050"/>
                    </a:gs>
                  </a:gsLst>
                  <a:lin ang="5400000" scaled="0"/>
                </a:gradFill>
                <a:latin typeface="Segoe UI Semilight" panose="020B0402040204020203" pitchFamily="34" charset="0"/>
                <a:cs typeface="Segoe UI Semilight" panose="020B0402040204020203" pitchFamily="34" charset="0"/>
              </a:rPr>
              <a:t>in the public cloud by 2025</a:t>
            </a:r>
          </a:p>
        </p:txBody>
      </p:sp>
      <p:sp>
        <p:nvSpPr>
          <p:cNvPr id="123" name="Freeform 6"/>
          <p:cNvSpPr>
            <a:spLocks noEditPoints="1"/>
          </p:cNvSpPr>
          <p:nvPr/>
        </p:nvSpPr>
        <p:spPr bwMode="auto">
          <a:xfrm>
            <a:off x="9661994" y="6009754"/>
            <a:ext cx="296632" cy="494165"/>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1416" tIns="45708" rIns="91416" bIns="45708" numCol="1" anchor="t" anchorCtr="0" compatLnSpc="1">
            <a:prstTxWarp prst="textNoShape">
              <a:avLst/>
            </a:prstTxWarp>
          </a:bodyPr>
          <a:lstStyle/>
          <a:p>
            <a:pPr defTabSz="914126">
              <a:defRPr/>
            </a:pPr>
            <a:endParaRPr lang="en-US" sz="1799">
              <a:solidFill>
                <a:srgbClr val="505050"/>
              </a:solidFill>
              <a:latin typeface="Segoe UI"/>
            </a:endParaRPr>
          </a:p>
        </p:txBody>
      </p:sp>
      <p:sp>
        <p:nvSpPr>
          <p:cNvPr id="124" name="Freeform 7"/>
          <p:cNvSpPr>
            <a:spLocks noEditPoints="1"/>
          </p:cNvSpPr>
          <p:nvPr/>
        </p:nvSpPr>
        <p:spPr bwMode="auto">
          <a:xfrm>
            <a:off x="2232013" y="6046240"/>
            <a:ext cx="382402" cy="421192"/>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1416" tIns="45708" rIns="91416" bIns="45708" numCol="1" anchor="t" anchorCtr="0" compatLnSpc="1">
            <a:prstTxWarp prst="textNoShape">
              <a:avLst/>
            </a:prstTxWarp>
          </a:bodyPr>
          <a:lstStyle/>
          <a:p>
            <a:pPr defTabSz="914126">
              <a:defRPr/>
            </a:pPr>
            <a:endParaRPr lang="en-US" sz="1799">
              <a:solidFill>
                <a:srgbClr val="505050"/>
              </a:solidFill>
              <a:latin typeface="Segoe UI"/>
            </a:endParaRPr>
          </a:p>
        </p:txBody>
      </p:sp>
      <p:sp>
        <p:nvSpPr>
          <p:cNvPr id="125" name="Freeform 8"/>
          <p:cNvSpPr>
            <a:spLocks noEditPoints="1"/>
          </p:cNvSpPr>
          <p:nvPr/>
        </p:nvSpPr>
        <p:spPr bwMode="auto">
          <a:xfrm>
            <a:off x="7138655" y="6084335"/>
            <a:ext cx="504428" cy="345002"/>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1416" tIns="45708" rIns="91416" bIns="45708" numCol="1" anchor="t" anchorCtr="0" compatLnSpc="1">
            <a:prstTxWarp prst="textNoShape">
              <a:avLst/>
            </a:prstTxWarp>
          </a:bodyPr>
          <a:lstStyle/>
          <a:p>
            <a:pPr defTabSz="914126">
              <a:defRPr/>
            </a:pPr>
            <a:endParaRPr lang="en-US" sz="1799">
              <a:solidFill>
                <a:srgbClr val="505050"/>
              </a:solidFill>
              <a:latin typeface="Segoe UI"/>
            </a:endParaRPr>
          </a:p>
        </p:txBody>
      </p:sp>
      <p:sp>
        <p:nvSpPr>
          <p:cNvPr id="119" name="Freeform 5"/>
          <p:cNvSpPr>
            <a:spLocks/>
          </p:cNvSpPr>
          <p:nvPr/>
        </p:nvSpPr>
        <p:spPr bwMode="auto">
          <a:xfrm>
            <a:off x="4681822" y="6009754"/>
            <a:ext cx="478021" cy="493319"/>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1416" tIns="45708" rIns="91416" bIns="45708" numCol="1" anchor="t" anchorCtr="0" compatLnSpc="1">
            <a:prstTxWarp prst="textNoShape">
              <a:avLst/>
            </a:prstTxWarp>
          </a:bodyPr>
          <a:lstStyle/>
          <a:p>
            <a:pPr defTabSz="914126">
              <a:defRPr/>
            </a:pPr>
            <a:endParaRPr lang="en-US" sz="1799">
              <a:solidFill>
                <a:srgbClr val="505050"/>
              </a:solidFill>
              <a:latin typeface="Segoe UI"/>
            </a:endParaRPr>
          </a:p>
        </p:txBody>
      </p:sp>
    </p:spTree>
    <p:extLst>
      <p:ext uri="{BB962C8B-B14F-4D97-AF65-F5344CB8AC3E}">
        <p14:creationId xmlns:p14="http://schemas.microsoft.com/office/powerpoint/2010/main" val="1673632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par>
                                <p:cTn id="8" presetID="42" presetClass="path" presetSubtype="0" accel="50000" decel="50000" fill="hold" grpId="1" nodeType="withEffect">
                                  <p:stCondLst>
                                    <p:cond delay="0"/>
                                  </p:stCondLst>
                                  <p:childTnLst>
                                    <p:animMotion origin="layout" path="M 5E-6 -4.44444E-6 L 5E-6 0.17987 " pathEditMode="relative" rAng="0" ptsTypes="AA">
                                      <p:cBhvr>
                                        <p:cTn id="9" dur="600" spd="-100000" fill="hold"/>
                                        <p:tgtEl>
                                          <p:spTgt spid="114"/>
                                        </p:tgtEl>
                                        <p:attrNameLst>
                                          <p:attrName>ppt_x</p:attrName>
                                          <p:attrName>ppt_y</p:attrName>
                                        </p:attrNameLst>
                                      </p:cBhvr>
                                      <p:rCtr x="0" y="8981"/>
                                    </p:animMotion>
                                  </p:childTnLst>
                                </p:cTn>
                              </p:par>
                              <p:par>
                                <p:cTn id="10" presetID="1" presetClass="entr" presetSubtype="0" fill="hold" nodeType="withEffect">
                                  <p:stCondLst>
                                    <p:cond delay="200"/>
                                  </p:stCondLst>
                                  <p:childTnLst>
                                    <p:set>
                                      <p:cBhvr>
                                        <p:cTn id="11" dur="1" fill="hold">
                                          <p:stCondLst>
                                            <p:cond delay="499"/>
                                          </p:stCondLst>
                                        </p:cTn>
                                        <p:tgtEl>
                                          <p:spTgt spid="153"/>
                                        </p:tgtEl>
                                        <p:attrNameLst>
                                          <p:attrName>style.visibility</p:attrName>
                                        </p:attrNameLst>
                                      </p:cBhvr>
                                      <p:to>
                                        <p:strVal val="visible"/>
                                      </p:to>
                                    </p:set>
                                  </p:childTnLst>
                                </p:cTn>
                              </p:par>
                              <p:par>
                                <p:cTn id="12" presetID="6" presetClass="emph" presetSubtype="0" accel="100000" autoRev="1" fill="hold" nodeType="withEffect">
                                  <p:stCondLst>
                                    <p:cond delay="200"/>
                                  </p:stCondLst>
                                  <p:childTnLst>
                                    <p:animScale>
                                      <p:cBhvr>
                                        <p:cTn id="13" dur="500" fill="hold"/>
                                        <p:tgtEl>
                                          <p:spTgt spid="153"/>
                                        </p:tgtEl>
                                      </p:cBhvr>
                                      <p:by x="0" y="0"/>
                                    </p:animScale>
                                  </p:childTnLst>
                                </p:cTn>
                              </p:par>
                              <p:par>
                                <p:cTn id="14" presetID="1" presetClass="entr" presetSubtype="0" fill="hold" nodeType="withEffect">
                                  <p:stCondLst>
                                    <p:cond delay="250"/>
                                  </p:stCondLst>
                                  <p:childTnLst>
                                    <p:set>
                                      <p:cBhvr>
                                        <p:cTn id="15" dur="1" fill="hold">
                                          <p:stCondLst>
                                            <p:cond delay="499"/>
                                          </p:stCondLst>
                                        </p:cTn>
                                        <p:tgtEl>
                                          <p:spTgt spid="229"/>
                                        </p:tgtEl>
                                        <p:attrNameLst>
                                          <p:attrName>style.visibility</p:attrName>
                                        </p:attrNameLst>
                                      </p:cBhvr>
                                      <p:to>
                                        <p:strVal val="visible"/>
                                      </p:to>
                                    </p:set>
                                  </p:childTnLst>
                                </p:cTn>
                              </p:par>
                              <p:par>
                                <p:cTn id="16" presetID="6" presetClass="emph" presetSubtype="0" accel="100000" autoRev="1" fill="hold" nodeType="withEffect">
                                  <p:stCondLst>
                                    <p:cond delay="250"/>
                                  </p:stCondLst>
                                  <p:childTnLst>
                                    <p:animScale>
                                      <p:cBhvr>
                                        <p:cTn id="17" dur="500" fill="hold"/>
                                        <p:tgtEl>
                                          <p:spTgt spid="229"/>
                                        </p:tgtEl>
                                      </p:cBhvr>
                                      <p:by x="0" y="0"/>
                                    </p:animScale>
                                  </p:childTnLst>
                                </p:cTn>
                              </p:par>
                              <p:par>
                                <p:cTn id="18" presetID="1" presetClass="entr" presetSubtype="0" fill="hold" nodeType="withEffect">
                                  <p:stCondLst>
                                    <p:cond delay="300"/>
                                  </p:stCondLst>
                                  <p:childTnLst>
                                    <p:set>
                                      <p:cBhvr>
                                        <p:cTn id="19" dur="1" fill="hold">
                                          <p:stCondLst>
                                            <p:cond delay="499"/>
                                          </p:stCondLst>
                                        </p:cTn>
                                        <p:tgtEl>
                                          <p:spTgt spid="142"/>
                                        </p:tgtEl>
                                        <p:attrNameLst>
                                          <p:attrName>style.visibility</p:attrName>
                                        </p:attrNameLst>
                                      </p:cBhvr>
                                      <p:to>
                                        <p:strVal val="visible"/>
                                      </p:to>
                                    </p:set>
                                  </p:childTnLst>
                                </p:cTn>
                              </p:par>
                              <p:par>
                                <p:cTn id="20" presetID="6" presetClass="emph" presetSubtype="0" accel="100000" autoRev="1" fill="hold" nodeType="withEffect">
                                  <p:stCondLst>
                                    <p:cond delay="300"/>
                                  </p:stCondLst>
                                  <p:childTnLst>
                                    <p:animScale>
                                      <p:cBhvr>
                                        <p:cTn id="21" dur="500" fill="hold"/>
                                        <p:tgtEl>
                                          <p:spTgt spid="142"/>
                                        </p:tgtEl>
                                      </p:cBhvr>
                                      <p:by x="0" y="0"/>
                                    </p:animScale>
                                  </p:childTnLst>
                                </p:cTn>
                              </p:par>
                              <p:par>
                                <p:cTn id="22" presetID="1" presetClass="entr" presetSubtype="0" fill="hold" grpId="0" nodeType="withEffect">
                                  <p:stCondLst>
                                    <p:cond delay="350"/>
                                  </p:stCondLst>
                                  <p:childTnLst>
                                    <p:set>
                                      <p:cBhvr>
                                        <p:cTn id="23" dur="1" fill="hold">
                                          <p:stCondLst>
                                            <p:cond delay="499"/>
                                          </p:stCondLst>
                                        </p:cTn>
                                        <p:tgtEl>
                                          <p:spTgt spid="288"/>
                                        </p:tgtEl>
                                        <p:attrNameLst>
                                          <p:attrName>style.visibility</p:attrName>
                                        </p:attrNameLst>
                                      </p:cBhvr>
                                      <p:to>
                                        <p:strVal val="visible"/>
                                      </p:to>
                                    </p:set>
                                  </p:childTnLst>
                                </p:cTn>
                              </p:par>
                              <p:par>
                                <p:cTn id="24" presetID="6" presetClass="emph" presetSubtype="0" accel="100000" autoRev="1" fill="hold" grpId="1" nodeType="withEffect">
                                  <p:stCondLst>
                                    <p:cond delay="350"/>
                                  </p:stCondLst>
                                  <p:childTnLst>
                                    <p:animScale>
                                      <p:cBhvr>
                                        <p:cTn id="25" dur="500" fill="hold"/>
                                        <p:tgtEl>
                                          <p:spTgt spid="288"/>
                                        </p:tgtEl>
                                      </p:cBhvr>
                                      <p:by x="0" y="0"/>
                                    </p:animScale>
                                  </p:childTnLst>
                                </p:cTn>
                              </p:par>
                              <p:par>
                                <p:cTn id="26" presetID="1" presetClass="entr" presetSubtype="0" fill="hold" grpId="0" nodeType="withEffect">
                                  <p:stCondLst>
                                    <p:cond delay="400"/>
                                  </p:stCondLst>
                                  <p:childTnLst>
                                    <p:set>
                                      <p:cBhvr>
                                        <p:cTn id="27" dur="1" fill="hold">
                                          <p:stCondLst>
                                            <p:cond delay="499"/>
                                          </p:stCondLst>
                                        </p:cTn>
                                        <p:tgtEl>
                                          <p:spTgt spid="287"/>
                                        </p:tgtEl>
                                        <p:attrNameLst>
                                          <p:attrName>style.visibility</p:attrName>
                                        </p:attrNameLst>
                                      </p:cBhvr>
                                      <p:to>
                                        <p:strVal val="visible"/>
                                      </p:to>
                                    </p:set>
                                  </p:childTnLst>
                                </p:cTn>
                              </p:par>
                              <p:par>
                                <p:cTn id="28" presetID="6" presetClass="emph" presetSubtype="0" accel="100000" autoRev="1" fill="hold" grpId="1" nodeType="withEffect">
                                  <p:stCondLst>
                                    <p:cond delay="400"/>
                                  </p:stCondLst>
                                  <p:childTnLst>
                                    <p:animScale>
                                      <p:cBhvr>
                                        <p:cTn id="29" dur="500" fill="hold"/>
                                        <p:tgtEl>
                                          <p:spTgt spid="287"/>
                                        </p:tgtEl>
                                      </p:cBhvr>
                                      <p:by x="0" y="0"/>
                                    </p:animScale>
                                  </p:childTnLst>
                                </p:cTn>
                              </p:par>
                              <p:par>
                                <p:cTn id="30" presetID="1" presetClass="entr" presetSubtype="0" fill="hold" nodeType="withEffect">
                                  <p:stCondLst>
                                    <p:cond delay="450"/>
                                  </p:stCondLst>
                                  <p:childTnLst>
                                    <p:set>
                                      <p:cBhvr>
                                        <p:cTn id="31" dur="1" fill="hold">
                                          <p:stCondLst>
                                            <p:cond delay="499"/>
                                          </p:stCondLst>
                                        </p:cTn>
                                        <p:tgtEl>
                                          <p:spTgt spid="135"/>
                                        </p:tgtEl>
                                        <p:attrNameLst>
                                          <p:attrName>style.visibility</p:attrName>
                                        </p:attrNameLst>
                                      </p:cBhvr>
                                      <p:to>
                                        <p:strVal val="visible"/>
                                      </p:to>
                                    </p:set>
                                  </p:childTnLst>
                                </p:cTn>
                              </p:par>
                              <p:par>
                                <p:cTn id="32" presetID="6" presetClass="emph" presetSubtype="0" accel="100000" autoRev="1" fill="hold" nodeType="withEffect">
                                  <p:stCondLst>
                                    <p:cond delay="450"/>
                                  </p:stCondLst>
                                  <p:childTnLst>
                                    <p:animScale>
                                      <p:cBhvr>
                                        <p:cTn id="33" dur="500" fill="hold"/>
                                        <p:tgtEl>
                                          <p:spTgt spid="135"/>
                                        </p:tgtEl>
                                      </p:cBhvr>
                                      <p:by x="0" y="0"/>
                                    </p:animScale>
                                  </p:childTnLst>
                                </p:cTn>
                              </p:par>
                              <p:par>
                                <p:cTn id="34" presetID="1" presetClass="entr" presetSubtype="0" fill="hold" nodeType="withEffect">
                                  <p:stCondLst>
                                    <p:cond delay="500"/>
                                  </p:stCondLst>
                                  <p:childTnLst>
                                    <p:set>
                                      <p:cBhvr>
                                        <p:cTn id="35" dur="1" fill="hold">
                                          <p:stCondLst>
                                            <p:cond delay="499"/>
                                          </p:stCondLst>
                                        </p:cTn>
                                        <p:tgtEl>
                                          <p:spTgt spid="296"/>
                                        </p:tgtEl>
                                        <p:attrNameLst>
                                          <p:attrName>style.visibility</p:attrName>
                                        </p:attrNameLst>
                                      </p:cBhvr>
                                      <p:to>
                                        <p:strVal val="visible"/>
                                      </p:to>
                                    </p:set>
                                  </p:childTnLst>
                                </p:cTn>
                              </p:par>
                              <p:par>
                                <p:cTn id="36" presetID="6" presetClass="emph" presetSubtype="0" accel="100000" autoRev="1" fill="hold" nodeType="withEffect">
                                  <p:stCondLst>
                                    <p:cond delay="500"/>
                                  </p:stCondLst>
                                  <p:childTnLst>
                                    <p:animScale>
                                      <p:cBhvr>
                                        <p:cTn id="37" dur="500" fill="hold"/>
                                        <p:tgtEl>
                                          <p:spTgt spid="296"/>
                                        </p:tgtEl>
                                      </p:cBhvr>
                                      <p:by x="0" y="0"/>
                                    </p:animScale>
                                  </p:childTnLst>
                                </p:cTn>
                              </p:par>
                              <p:par>
                                <p:cTn id="38" presetID="1" presetClass="entr" presetSubtype="0" fill="hold" nodeType="withEffect">
                                  <p:stCondLst>
                                    <p:cond delay="550"/>
                                  </p:stCondLst>
                                  <p:childTnLst>
                                    <p:set>
                                      <p:cBhvr>
                                        <p:cTn id="39" dur="1" fill="hold">
                                          <p:stCondLst>
                                            <p:cond delay="499"/>
                                          </p:stCondLst>
                                        </p:cTn>
                                        <p:tgtEl>
                                          <p:spTgt spid="170"/>
                                        </p:tgtEl>
                                        <p:attrNameLst>
                                          <p:attrName>style.visibility</p:attrName>
                                        </p:attrNameLst>
                                      </p:cBhvr>
                                      <p:to>
                                        <p:strVal val="visible"/>
                                      </p:to>
                                    </p:set>
                                  </p:childTnLst>
                                </p:cTn>
                              </p:par>
                              <p:par>
                                <p:cTn id="40" presetID="6" presetClass="emph" presetSubtype="0" accel="100000" autoRev="1" fill="hold" nodeType="withEffect">
                                  <p:stCondLst>
                                    <p:cond delay="550"/>
                                  </p:stCondLst>
                                  <p:childTnLst>
                                    <p:animScale>
                                      <p:cBhvr>
                                        <p:cTn id="41" dur="500" fill="hold"/>
                                        <p:tgtEl>
                                          <p:spTgt spid="170"/>
                                        </p:tgtEl>
                                      </p:cBhvr>
                                      <p:by x="0" y="0"/>
                                    </p:animScale>
                                  </p:childTnLst>
                                </p:cTn>
                              </p:par>
                              <p:par>
                                <p:cTn id="42" presetID="1" presetClass="entr" presetSubtype="0" fill="hold" grpId="0" nodeType="withEffect">
                                  <p:stCondLst>
                                    <p:cond delay="600"/>
                                  </p:stCondLst>
                                  <p:childTnLst>
                                    <p:set>
                                      <p:cBhvr>
                                        <p:cTn id="43" dur="1" fill="hold">
                                          <p:stCondLst>
                                            <p:cond delay="499"/>
                                          </p:stCondLst>
                                        </p:cTn>
                                        <p:tgtEl>
                                          <p:spTgt spid="283"/>
                                        </p:tgtEl>
                                        <p:attrNameLst>
                                          <p:attrName>style.visibility</p:attrName>
                                        </p:attrNameLst>
                                      </p:cBhvr>
                                      <p:to>
                                        <p:strVal val="visible"/>
                                      </p:to>
                                    </p:set>
                                  </p:childTnLst>
                                </p:cTn>
                              </p:par>
                              <p:par>
                                <p:cTn id="44" presetID="6" presetClass="emph" presetSubtype="0" accel="100000" autoRev="1" fill="hold" grpId="1" nodeType="withEffect">
                                  <p:stCondLst>
                                    <p:cond delay="600"/>
                                  </p:stCondLst>
                                  <p:childTnLst>
                                    <p:animScale>
                                      <p:cBhvr>
                                        <p:cTn id="45" dur="500" fill="hold"/>
                                        <p:tgtEl>
                                          <p:spTgt spid="283"/>
                                        </p:tgtEl>
                                      </p:cBhvr>
                                      <p:by x="0" y="0"/>
                                    </p:animScale>
                                  </p:childTnLst>
                                </p:cTn>
                              </p:par>
                              <p:par>
                                <p:cTn id="46" presetID="1" presetClass="entr" presetSubtype="0" fill="hold" grpId="0" nodeType="withEffect">
                                  <p:stCondLst>
                                    <p:cond delay="650"/>
                                  </p:stCondLst>
                                  <p:childTnLst>
                                    <p:set>
                                      <p:cBhvr>
                                        <p:cTn id="47" dur="1" fill="hold">
                                          <p:stCondLst>
                                            <p:cond delay="499"/>
                                          </p:stCondLst>
                                        </p:cTn>
                                        <p:tgtEl>
                                          <p:spTgt spid="306"/>
                                        </p:tgtEl>
                                        <p:attrNameLst>
                                          <p:attrName>style.visibility</p:attrName>
                                        </p:attrNameLst>
                                      </p:cBhvr>
                                      <p:to>
                                        <p:strVal val="visible"/>
                                      </p:to>
                                    </p:set>
                                  </p:childTnLst>
                                </p:cTn>
                              </p:par>
                              <p:par>
                                <p:cTn id="48" presetID="6" presetClass="emph" presetSubtype="0" accel="100000" autoRev="1" fill="hold" grpId="1" nodeType="withEffect">
                                  <p:stCondLst>
                                    <p:cond delay="650"/>
                                  </p:stCondLst>
                                  <p:childTnLst>
                                    <p:animScale>
                                      <p:cBhvr>
                                        <p:cTn id="49" dur="500" fill="hold"/>
                                        <p:tgtEl>
                                          <p:spTgt spid="306"/>
                                        </p:tgtEl>
                                      </p:cBhvr>
                                      <p:by x="0" y="0"/>
                                    </p:animScale>
                                  </p:childTnLst>
                                </p:cTn>
                              </p:par>
                              <p:par>
                                <p:cTn id="50" presetID="1" presetClass="entr" presetSubtype="0" fill="hold" nodeType="withEffect">
                                  <p:stCondLst>
                                    <p:cond delay="700"/>
                                  </p:stCondLst>
                                  <p:childTnLst>
                                    <p:set>
                                      <p:cBhvr>
                                        <p:cTn id="51" dur="1" fill="hold">
                                          <p:stCondLst>
                                            <p:cond delay="499"/>
                                          </p:stCondLst>
                                        </p:cTn>
                                        <p:tgtEl>
                                          <p:spTgt spid="179"/>
                                        </p:tgtEl>
                                        <p:attrNameLst>
                                          <p:attrName>style.visibility</p:attrName>
                                        </p:attrNameLst>
                                      </p:cBhvr>
                                      <p:to>
                                        <p:strVal val="visible"/>
                                      </p:to>
                                    </p:set>
                                  </p:childTnLst>
                                </p:cTn>
                              </p:par>
                              <p:par>
                                <p:cTn id="52" presetID="6" presetClass="emph" presetSubtype="0" accel="100000" autoRev="1" fill="hold" nodeType="withEffect">
                                  <p:stCondLst>
                                    <p:cond delay="700"/>
                                  </p:stCondLst>
                                  <p:childTnLst>
                                    <p:animScale>
                                      <p:cBhvr>
                                        <p:cTn id="53" dur="500" fill="hold"/>
                                        <p:tgtEl>
                                          <p:spTgt spid="179"/>
                                        </p:tgtEl>
                                      </p:cBhvr>
                                      <p:by x="0" y="0"/>
                                    </p:animScale>
                                  </p:childTnLst>
                                </p:cTn>
                              </p:par>
                              <p:par>
                                <p:cTn id="54" presetID="1" presetClass="entr" presetSubtype="0" fill="hold" nodeType="withEffect">
                                  <p:stCondLst>
                                    <p:cond delay="750"/>
                                  </p:stCondLst>
                                  <p:childTnLst>
                                    <p:set>
                                      <p:cBhvr>
                                        <p:cTn id="55" dur="1" fill="hold">
                                          <p:stCondLst>
                                            <p:cond delay="499"/>
                                          </p:stCondLst>
                                        </p:cTn>
                                        <p:tgtEl>
                                          <p:spTgt spid="293"/>
                                        </p:tgtEl>
                                        <p:attrNameLst>
                                          <p:attrName>style.visibility</p:attrName>
                                        </p:attrNameLst>
                                      </p:cBhvr>
                                      <p:to>
                                        <p:strVal val="visible"/>
                                      </p:to>
                                    </p:set>
                                  </p:childTnLst>
                                </p:cTn>
                              </p:par>
                              <p:par>
                                <p:cTn id="56" presetID="6" presetClass="emph" presetSubtype="0" accel="100000" autoRev="1" fill="hold" nodeType="withEffect">
                                  <p:stCondLst>
                                    <p:cond delay="750"/>
                                  </p:stCondLst>
                                  <p:childTnLst>
                                    <p:animScale>
                                      <p:cBhvr>
                                        <p:cTn id="57" dur="500" fill="hold"/>
                                        <p:tgtEl>
                                          <p:spTgt spid="293"/>
                                        </p:tgtEl>
                                      </p:cBhvr>
                                      <p:by x="0" y="0"/>
                                    </p:animScale>
                                  </p:childTnLst>
                                </p:cTn>
                              </p:par>
                              <p:par>
                                <p:cTn id="58" presetID="1" presetClass="entr" presetSubtype="0" fill="hold" nodeType="withEffect">
                                  <p:stCondLst>
                                    <p:cond delay="800"/>
                                  </p:stCondLst>
                                  <p:childTnLst>
                                    <p:set>
                                      <p:cBhvr>
                                        <p:cTn id="59" dur="1" fill="hold">
                                          <p:stCondLst>
                                            <p:cond delay="499"/>
                                          </p:stCondLst>
                                        </p:cTn>
                                        <p:tgtEl>
                                          <p:spTgt spid="163"/>
                                        </p:tgtEl>
                                        <p:attrNameLst>
                                          <p:attrName>style.visibility</p:attrName>
                                        </p:attrNameLst>
                                      </p:cBhvr>
                                      <p:to>
                                        <p:strVal val="visible"/>
                                      </p:to>
                                    </p:set>
                                  </p:childTnLst>
                                </p:cTn>
                              </p:par>
                              <p:par>
                                <p:cTn id="60" presetID="6" presetClass="emph" presetSubtype="0" accel="100000" autoRev="1" fill="hold" nodeType="withEffect">
                                  <p:stCondLst>
                                    <p:cond delay="800"/>
                                  </p:stCondLst>
                                  <p:childTnLst>
                                    <p:animScale>
                                      <p:cBhvr>
                                        <p:cTn id="61" dur="500" fill="hold"/>
                                        <p:tgtEl>
                                          <p:spTgt spid="163"/>
                                        </p:tgtEl>
                                      </p:cBhvr>
                                      <p:by x="0" y="0"/>
                                    </p:animScale>
                                  </p:childTnLst>
                                </p:cTn>
                              </p:par>
                              <p:par>
                                <p:cTn id="62" presetID="1" presetClass="entr" presetSubtype="0" fill="hold" grpId="0" nodeType="withEffect">
                                  <p:stCondLst>
                                    <p:cond delay="850"/>
                                  </p:stCondLst>
                                  <p:childTnLst>
                                    <p:set>
                                      <p:cBhvr>
                                        <p:cTn id="63" dur="1" fill="hold">
                                          <p:stCondLst>
                                            <p:cond delay="499"/>
                                          </p:stCondLst>
                                        </p:cTn>
                                        <p:tgtEl>
                                          <p:spTgt spid="284"/>
                                        </p:tgtEl>
                                        <p:attrNameLst>
                                          <p:attrName>style.visibility</p:attrName>
                                        </p:attrNameLst>
                                      </p:cBhvr>
                                      <p:to>
                                        <p:strVal val="visible"/>
                                      </p:to>
                                    </p:set>
                                  </p:childTnLst>
                                </p:cTn>
                              </p:par>
                              <p:par>
                                <p:cTn id="64" presetID="6" presetClass="emph" presetSubtype="0" accel="100000" autoRev="1" fill="hold" grpId="1" nodeType="withEffect">
                                  <p:stCondLst>
                                    <p:cond delay="850"/>
                                  </p:stCondLst>
                                  <p:childTnLst>
                                    <p:animScale>
                                      <p:cBhvr>
                                        <p:cTn id="65" dur="500" fill="hold"/>
                                        <p:tgtEl>
                                          <p:spTgt spid="284"/>
                                        </p:tgtEl>
                                      </p:cBhvr>
                                      <p:by x="0" y="0"/>
                                    </p:animScale>
                                  </p:childTnLst>
                                </p:cTn>
                              </p:par>
                              <p:par>
                                <p:cTn id="66" presetID="1" presetClass="entr" presetSubtype="0" fill="hold" grpId="0" nodeType="withEffect">
                                  <p:stCondLst>
                                    <p:cond delay="900"/>
                                  </p:stCondLst>
                                  <p:childTnLst>
                                    <p:set>
                                      <p:cBhvr>
                                        <p:cTn id="67" dur="1" fill="hold">
                                          <p:stCondLst>
                                            <p:cond delay="499"/>
                                          </p:stCondLst>
                                        </p:cTn>
                                        <p:tgtEl>
                                          <p:spTgt spid="285"/>
                                        </p:tgtEl>
                                        <p:attrNameLst>
                                          <p:attrName>style.visibility</p:attrName>
                                        </p:attrNameLst>
                                      </p:cBhvr>
                                      <p:to>
                                        <p:strVal val="visible"/>
                                      </p:to>
                                    </p:set>
                                  </p:childTnLst>
                                </p:cTn>
                              </p:par>
                              <p:par>
                                <p:cTn id="68" presetID="6" presetClass="emph" presetSubtype="0" accel="100000" autoRev="1" fill="hold" grpId="1" nodeType="withEffect">
                                  <p:stCondLst>
                                    <p:cond delay="900"/>
                                  </p:stCondLst>
                                  <p:childTnLst>
                                    <p:animScale>
                                      <p:cBhvr>
                                        <p:cTn id="69" dur="500" fill="hold"/>
                                        <p:tgtEl>
                                          <p:spTgt spid="285"/>
                                        </p:tgtEl>
                                      </p:cBhvr>
                                      <p:by x="0" y="0"/>
                                    </p:animScale>
                                  </p:childTnLst>
                                </p:cTn>
                              </p:par>
                              <p:par>
                                <p:cTn id="70" presetID="1" presetClass="entr" presetSubtype="0" fill="hold" nodeType="withEffect">
                                  <p:stCondLst>
                                    <p:cond delay="950"/>
                                  </p:stCondLst>
                                  <p:childTnLst>
                                    <p:set>
                                      <p:cBhvr>
                                        <p:cTn id="71" dur="1" fill="hold">
                                          <p:stCondLst>
                                            <p:cond delay="499"/>
                                          </p:stCondLst>
                                        </p:cTn>
                                        <p:tgtEl>
                                          <p:spTgt spid="146"/>
                                        </p:tgtEl>
                                        <p:attrNameLst>
                                          <p:attrName>style.visibility</p:attrName>
                                        </p:attrNameLst>
                                      </p:cBhvr>
                                      <p:to>
                                        <p:strVal val="visible"/>
                                      </p:to>
                                    </p:set>
                                  </p:childTnLst>
                                </p:cTn>
                              </p:par>
                              <p:par>
                                <p:cTn id="72" presetID="6" presetClass="emph" presetSubtype="0" accel="100000" autoRev="1" fill="hold" nodeType="withEffect">
                                  <p:stCondLst>
                                    <p:cond delay="950"/>
                                  </p:stCondLst>
                                  <p:childTnLst>
                                    <p:animScale>
                                      <p:cBhvr>
                                        <p:cTn id="73" dur="500" fill="hold"/>
                                        <p:tgtEl>
                                          <p:spTgt spid="146"/>
                                        </p:tgtEl>
                                      </p:cBhvr>
                                      <p:by x="0" y="0"/>
                                    </p:animScale>
                                  </p:childTnLst>
                                </p:cTn>
                              </p:par>
                              <p:par>
                                <p:cTn id="74" presetID="1" presetClass="entr" presetSubtype="0" fill="hold" nodeType="withEffect">
                                  <p:stCondLst>
                                    <p:cond delay="1000"/>
                                  </p:stCondLst>
                                  <p:childTnLst>
                                    <p:set>
                                      <p:cBhvr>
                                        <p:cTn id="75" dur="1" fill="hold">
                                          <p:stCondLst>
                                            <p:cond delay="499"/>
                                          </p:stCondLst>
                                        </p:cTn>
                                        <p:tgtEl>
                                          <p:spTgt spid="191"/>
                                        </p:tgtEl>
                                        <p:attrNameLst>
                                          <p:attrName>style.visibility</p:attrName>
                                        </p:attrNameLst>
                                      </p:cBhvr>
                                      <p:to>
                                        <p:strVal val="visible"/>
                                      </p:to>
                                    </p:set>
                                  </p:childTnLst>
                                </p:cTn>
                              </p:par>
                              <p:par>
                                <p:cTn id="76" presetID="6" presetClass="emph" presetSubtype="0" accel="100000" autoRev="1" fill="hold" nodeType="withEffect">
                                  <p:stCondLst>
                                    <p:cond delay="1000"/>
                                  </p:stCondLst>
                                  <p:childTnLst>
                                    <p:animScale>
                                      <p:cBhvr>
                                        <p:cTn id="77" dur="500" fill="hold"/>
                                        <p:tgtEl>
                                          <p:spTgt spid="191"/>
                                        </p:tgtEl>
                                      </p:cBhvr>
                                      <p:by x="0" y="0"/>
                                    </p:animScale>
                                  </p:childTnLst>
                                </p:cTn>
                              </p:par>
                              <p:par>
                                <p:cTn id="78" presetID="1" presetClass="entr" presetSubtype="0" fill="hold" nodeType="withEffect">
                                  <p:stCondLst>
                                    <p:cond delay="1050"/>
                                  </p:stCondLst>
                                  <p:childTnLst>
                                    <p:set>
                                      <p:cBhvr>
                                        <p:cTn id="79" dur="1" fill="hold">
                                          <p:stCondLst>
                                            <p:cond delay="499"/>
                                          </p:stCondLst>
                                        </p:cTn>
                                        <p:tgtEl>
                                          <p:spTgt spid="212"/>
                                        </p:tgtEl>
                                        <p:attrNameLst>
                                          <p:attrName>style.visibility</p:attrName>
                                        </p:attrNameLst>
                                      </p:cBhvr>
                                      <p:to>
                                        <p:strVal val="visible"/>
                                      </p:to>
                                    </p:set>
                                  </p:childTnLst>
                                </p:cTn>
                              </p:par>
                              <p:par>
                                <p:cTn id="80" presetID="6" presetClass="emph" presetSubtype="0" accel="100000" autoRev="1" fill="hold" nodeType="withEffect">
                                  <p:stCondLst>
                                    <p:cond delay="1050"/>
                                  </p:stCondLst>
                                  <p:childTnLst>
                                    <p:animScale>
                                      <p:cBhvr>
                                        <p:cTn id="81" dur="500" fill="hold"/>
                                        <p:tgtEl>
                                          <p:spTgt spid="212"/>
                                        </p:tgtEl>
                                      </p:cBhvr>
                                      <p:by x="0" y="0"/>
                                    </p:animScale>
                                  </p:childTnLst>
                                </p:cTn>
                              </p:par>
                              <p:par>
                                <p:cTn id="82" presetID="1" presetClass="entr" presetSubtype="0" fill="hold" nodeType="withEffect">
                                  <p:stCondLst>
                                    <p:cond delay="1100"/>
                                  </p:stCondLst>
                                  <p:childTnLst>
                                    <p:set>
                                      <p:cBhvr>
                                        <p:cTn id="83" dur="1" fill="hold">
                                          <p:stCondLst>
                                            <p:cond delay="499"/>
                                          </p:stCondLst>
                                        </p:cTn>
                                        <p:tgtEl>
                                          <p:spTgt spid="196"/>
                                        </p:tgtEl>
                                        <p:attrNameLst>
                                          <p:attrName>style.visibility</p:attrName>
                                        </p:attrNameLst>
                                      </p:cBhvr>
                                      <p:to>
                                        <p:strVal val="visible"/>
                                      </p:to>
                                    </p:set>
                                  </p:childTnLst>
                                </p:cTn>
                              </p:par>
                              <p:par>
                                <p:cTn id="84" presetID="6" presetClass="emph" presetSubtype="0" accel="100000" autoRev="1" fill="hold" nodeType="withEffect">
                                  <p:stCondLst>
                                    <p:cond delay="1100"/>
                                  </p:stCondLst>
                                  <p:childTnLst>
                                    <p:animScale>
                                      <p:cBhvr>
                                        <p:cTn id="85" dur="500" fill="hold"/>
                                        <p:tgtEl>
                                          <p:spTgt spid="196"/>
                                        </p:tgtEl>
                                      </p:cBhvr>
                                      <p:by x="0" y="0"/>
                                    </p:animScale>
                                  </p:childTnLst>
                                </p:cTn>
                              </p:par>
                              <p:par>
                                <p:cTn id="86" presetID="1" presetClass="entr" presetSubtype="0" fill="hold" grpId="0" nodeType="withEffect">
                                  <p:stCondLst>
                                    <p:cond delay="1150"/>
                                  </p:stCondLst>
                                  <p:childTnLst>
                                    <p:set>
                                      <p:cBhvr>
                                        <p:cTn id="87" dur="1" fill="hold">
                                          <p:stCondLst>
                                            <p:cond delay="499"/>
                                          </p:stCondLst>
                                        </p:cTn>
                                        <p:tgtEl>
                                          <p:spTgt spid="127"/>
                                        </p:tgtEl>
                                        <p:attrNameLst>
                                          <p:attrName>style.visibility</p:attrName>
                                        </p:attrNameLst>
                                      </p:cBhvr>
                                      <p:to>
                                        <p:strVal val="visible"/>
                                      </p:to>
                                    </p:set>
                                  </p:childTnLst>
                                </p:cTn>
                              </p:par>
                              <p:par>
                                <p:cTn id="88" presetID="6" presetClass="emph" presetSubtype="0" accel="100000" autoRev="1" fill="hold" grpId="1" nodeType="withEffect">
                                  <p:stCondLst>
                                    <p:cond delay="1150"/>
                                  </p:stCondLst>
                                  <p:childTnLst>
                                    <p:animScale>
                                      <p:cBhvr>
                                        <p:cTn id="89" dur="500" fill="hold"/>
                                        <p:tgtEl>
                                          <p:spTgt spid="127"/>
                                        </p:tgtEl>
                                      </p:cBhvr>
                                      <p:by x="0" y="0"/>
                                    </p:animScale>
                                  </p:childTnLst>
                                </p:cTn>
                              </p:par>
                              <p:par>
                                <p:cTn id="90" presetID="1" presetClass="entr" presetSubtype="0" fill="hold" grpId="0" nodeType="withEffect">
                                  <p:stCondLst>
                                    <p:cond delay="1200"/>
                                  </p:stCondLst>
                                  <p:childTnLst>
                                    <p:set>
                                      <p:cBhvr>
                                        <p:cTn id="91" dur="1" fill="hold">
                                          <p:stCondLst>
                                            <p:cond delay="499"/>
                                          </p:stCondLst>
                                        </p:cTn>
                                        <p:tgtEl>
                                          <p:spTgt spid="286"/>
                                        </p:tgtEl>
                                        <p:attrNameLst>
                                          <p:attrName>style.visibility</p:attrName>
                                        </p:attrNameLst>
                                      </p:cBhvr>
                                      <p:to>
                                        <p:strVal val="visible"/>
                                      </p:to>
                                    </p:set>
                                  </p:childTnLst>
                                </p:cTn>
                              </p:par>
                              <p:par>
                                <p:cTn id="92" presetID="6" presetClass="emph" presetSubtype="0" accel="100000" autoRev="1" fill="hold" grpId="1" nodeType="withEffect">
                                  <p:stCondLst>
                                    <p:cond delay="1200"/>
                                  </p:stCondLst>
                                  <p:childTnLst>
                                    <p:animScale>
                                      <p:cBhvr>
                                        <p:cTn id="93" dur="500" fill="hold"/>
                                        <p:tgtEl>
                                          <p:spTgt spid="286"/>
                                        </p:tgtEl>
                                      </p:cBhvr>
                                      <p:by x="0" y="0"/>
                                    </p:animScale>
                                  </p:childTnLst>
                                </p:cTn>
                              </p:par>
                              <p:par>
                                <p:cTn id="94" presetID="10" presetClass="entr" presetSubtype="0" fill="hold" grpId="0" nodeType="withEffect">
                                  <p:stCondLst>
                                    <p:cond delay="400"/>
                                  </p:stCondLst>
                                  <p:childTnLst>
                                    <p:set>
                                      <p:cBhvr>
                                        <p:cTn id="95" dur="1" fill="hold">
                                          <p:stCondLst>
                                            <p:cond delay="0"/>
                                          </p:stCondLst>
                                        </p:cTn>
                                        <p:tgtEl>
                                          <p:spTgt spid="115"/>
                                        </p:tgtEl>
                                        <p:attrNameLst>
                                          <p:attrName>style.visibility</p:attrName>
                                        </p:attrNameLst>
                                      </p:cBhvr>
                                      <p:to>
                                        <p:strVal val="visible"/>
                                      </p:to>
                                    </p:set>
                                    <p:animEffect transition="in" filter="fade">
                                      <p:cBhvr>
                                        <p:cTn id="96" dur="250"/>
                                        <p:tgtEl>
                                          <p:spTgt spid="115"/>
                                        </p:tgtEl>
                                      </p:cBhvr>
                                    </p:animEffect>
                                  </p:childTnLst>
                                </p:cTn>
                              </p:par>
                              <p:par>
                                <p:cTn id="97" presetID="42" presetClass="path" presetSubtype="0" accel="50000" decel="50000" fill="hold" grpId="1" nodeType="withEffect">
                                  <p:stCondLst>
                                    <p:cond delay="0"/>
                                  </p:stCondLst>
                                  <p:childTnLst>
                                    <p:animMotion origin="layout" path="M -4.16667E-6 -1.11111E-6 L -4.16667E-6 0.18009 " pathEditMode="relative" rAng="0" ptsTypes="AA">
                                      <p:cBhvr>
                                        <p:cTn id="98" dur="1000" spd="-100000" fill="hold"/>
                                        <p:tgtEl>
                                          <p:spTgt spid="115"/>
                                        </p:tgtEl>
                                        <p:attrNameLst>
                                          <p:attrName>ppt_x</p:attrName>
                                          <p:attrName>ppt_y</p:attrName>
                                        </p:attrNameLst>
                                      </p:cBhvr>
                                      <p:rCtr x="0" y="9005"/>
                                    </p:animMotion>
                                  </p:childTnLst>
                                </p:cTn>
                              </p:par>
                              <p:par>
                                <p:cTn id="99" presetID="10" presetClass="entr" presetSubtype="0" fill="hold" grpId="0" nodeType="withEffect">
                                  <p:stCondLst>
                                    <p:cond delay="4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250"/>
                                        <p:tgtEl>
                                          <p:spTgt spid="118"/>
                                        </p:tgtEl>
                                      </p:cBhvr>
                                    </p:animEffect>
                                  </p:childTnLst>
                                </p:cTn>
                              </p:par>
                              <p:par>
                                <p:cTn id="102" presetID="42" presetClass="path" presetSubtype="0" accel="50000" decel="50000" fill="hold" grpId="1" nodeType="withEffect">
                                  <p:stCondLst>
                                    <p:cond delay="0"/>
                                  </p:stCondLst>
                                  <p:childTnLst>
                                    <p:animMotion origin="layout" path="M 2.91667E-6 -1.11111E-6 L 2.91667E-6 0.17986 " pathEditMode="relative" rAng="0" ptsTypes="AA">
                                      <p:cBhvr>
                                        <p:cTn id="103" dur="1000" spd="-100000" fill="hold"/>
                                        <p:tgtEl>
                                          <p:spTgt spid="118"/>
                                        </p:tgtEl>
                                        <p:attrNameLst>
                                          <p:attrName>ppt_x</p:attrName>
                                          <p:attrName>ppt_y</p:attrName>
                                        </p:attrNameLst>
                                      </p:cBhvr>
                                      <p:rCtr x="0" y="8981"/>
                                    </p:animMotion>
                                  </p:childTnLst>
                                </p:cTn>
                              </p:par>
                              <p:par>
                                <p:cTn id="104" presetID="10" presetClass="entr" presetSubtype="0" fill="hold" grpId="0" nodeType="withEffect">
                                  <p:stCondLst>
                                    <p:cond delay="400"/>
                                  </p:stCondLst>
                                  <p:childTnLst>
                                    <p:set>
                                      <p:cBhvr>
                                        <p:cTn id="105" dur="1" fill="hold">
                                          <p:stCondLst>
                                            <p:cond delay="0"/>
                                          </p:stCondLst>
                                        </p:cTn>
                                        <p:tgtEl>
                                          <p:spTgt spid="113"/>
                                        </p:tgtEl>
                                        <p:attrNameLst>
                                          <p:attrName>style.visibility</p:attrName>
                                        </p:attrNameLst>
                                      </p:cBhvr>
                                      <p:to>
                                        <p:strVal val="visible"/>
                                      </p:to>
                                    </p:set>
                                    <p:animEffect transition="in" filter="fade">
                                      <p:cBhvr>
                                        <p:cTn id="106" dur="250"/>
                                        <p:tgtEl>
                                          <p:spTgt spid="113"/>
                                        </p:tgtEl>
                                      </p:cBhvr>
                                    </p:animEffect>
                                  </p:childTnLst>
                                </p:cTn>
                              </p:par>
                              <p:par>
                                <p:cTn id="107" presetID="42" presetClass="path" presetSubtype="0" accel="50000" decel="50000" fill="hold" grpId="1" nodeType="withEffect">
                                  <p:stCondLst>
                                    <p:cond delay="0"/>
                                  </p:stCondLst>
                                  <p:childTnLst>
                                    <p:animMotion origin="layout" path="M 4.79167E-6 -4.44444E-6 L 4.79167E-6 0.1801 " pathEditMode="relative" rAng="0" ptsTypes="AA">
                                      <p:cBhvr>
                                        <p:cTn id="108" dur="1000" spd="-100000" fill="hold"/>
                                        <p:tgtEl>
                                          <p:spTgt spid="113"/>
                                        </p:tgtEl>
                                        <p:attrNameLst>
                                          <p:attrName>ppt_x</p:attrName>
                                          <p:attrName>ppt_y</p:attrName>
                                        </p:attrNameLst>
                                      </p:cBhvr>
                                      <p:rCtr x="0" y="9005"/>
                                    </p:animMotion>
                                  </p:childTnLst>
                                </p:cTn>
                              </p:par>
                              <p:par>
                                <p:cTn id="109" presetID="10" presetClass="entr" presetSubtype="0" fill="hold" nodeType="withEffect">
                                  <p:stCondLst>
                                    <p:cond delay="0"/>
                                  </p:stCondLst>
                                  <p:childTnLst>
                                    <p:set>
                                      <p:cBhvr>
                                        <p:cTn id="110" dur="1" fill="hold">
                                          <p:stCondLst>
                                            <p:cond delay="0"/>
                                          </p:stCondLst>
                                        </p:cTn>
                                        <p:tgtEl>
                                          <p:spTgt spid="142"/>
                                        </p:tgtEl>
                                        <p:attrNameLst>
                                          <p:attrName>style.visibility</p:attrName>
                                        </p:attrNameLst>
                                      </p:cBhvr>
                                      <p:to>
                                        <p:strVal val="visible"/>
                                      </p:to>
                                    </p:set>
                                    <p:animEffect transition="in" filter="fade">
                                      <p:cBhvr>
                                        <p:cTn id="111" dur="500"/>
                                        <p:tgtEl>
                                          <p:spTgt spid="142"/>
                                        </p:tgtEl>
                                      </p:cBhvr>
                                    </p:animEffect>
                                  </p:childTnLst>
                                </p:cTn>
                              </p:par>
                              <p:par>
                                <p:cTn id="112" presetID="10" presetClass="entr" presetSubtype="0" fill="hold" nodeType="withEffect">
                                  <p:stCondLst>
                                    <p:cond delay="0"/>
                                  </p:stCondLst>
                                  <p:childTnLst>
                                    <p:set>
                                      <p:cBhvr>
                                        <p:cTn id="113" dur="1" fill="hold">
                                          <p:stCondLst>
                                            <p:cond delay="0"/>
                                          </p:stCondLst>
                                        </p:cTn>
                                        <p:tgtEl>
                                          <p:spTgt spid="146"/>
                                        </p:tgtEl>
                                        <p:attrNameLst>
                                          <p:attrName>style.visibility</p:attrName>
                                        </p:attrNameLst>
                                      </p:cBhvr>
                                      <p:to>
                                        <p:strVal val="visible"/>
                                      </p:to>
                                    </p:set>
                                    <p:animEffect transition="in" filter="fade">
                                      <p:cBhvr>
                                        <p:cTn id="114" dur="500"/>
                                        <p:tgtEl>
                                          <p:spTgt spid="146"/>
                                        </p:tgtEl>
                                      </p:cBhvr>
                                    </p:animEffect>
                                  </p:childTnLst>
                                </p:cTn>
                              </p:par>
                              <p:par>
                                <p:cTn id="115" presetID="10" presetClass="entr" presetSubtype="0" fill="hold"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fade">
                                      <p:cBhvr>
                                        <p:cTn id="117" dur="500"/>
                                        <p:tgtEl>
                                          <p:spTgt spid="153"/>
                                        </p:tgtEl>
                                      </p:cBhvr>
                                    </p:animEffect>
                                  </p:childTnLst>
                                </p:cTn>
                              </p:par>
                              <p:par>
                                <p:cTn id="118" presetID="10" presetClass="entr" presetSubtype="0" fill="hold" nodeType="withEffect">
                                  <p:stCondLst>
                                    <p:cond delay="0"/>
                                  </p:stCondLst>
                                  <p:childTnLst>
                                    <p:set>
                                      <p:cBhvr>
                                        <p:cTn id="119" dur="1" fill="hold">
                                          <p:stCondLst>
                                            <p:cond delay="0"/>
                                          </p:stCondLst>
                                        </p:cTn>
                                        <p:tgtEl>
                                          <p:spTgt spid="170"/>
                                        </p:tgtEl>
                                        <p:attrNameLst>
                                          <p:attrName>style.visibility</p:attrName>
                                        </p:attrNameLst>
                                      </p:cBhvr>
                                      <p:to>
                                        <p:strVal val="visible"/>
                                      </p:to>
                                    </p:set>
                                    <p:animEffect transition="in" filter="fade">
                                      <p:cBhvr>
                                        <p:cTn id="120" dur="500"/>
                                        <p:tgtEl>
                                          <p:spTgt spid="170"/>
                                        </p:tgtEl>
                                      </p:cBhvr>
                                    </p:animEffect>
                                  </p:childTnLst>
                                </p:cTn>
                              </p:par>
                              <p:par>
                                <p:cTn id="121" presetID="10" presetClass="entr" presetSubtype="0" fill="hold" nodeType="withEffect">
                                  <p:stCondLst>
                                    <p:cond delay="0"/>
                                  </p:stCondLst>
                                  <p:childTnLst>
                                    <p:set>
                                      <p:cBhvr>
                                        <p:cTn id="122" dur="1" fill="hold">
                                          <p:stCondLst>
                                            <p:cond delay="0"/>
                                          </p:stCondLst>
                                        </p:cTn>
                                        <p:tgtEl>
                                          <p:spTgt spid="179"/>
                                        </p:tgtEl>
                                        <p:attrNameLst>
                                          <p:attrName>style.visibility</p:attrName>
                                        </p:attrNameLst>
                                      </p:cBhvr>
                                      <p:to>
                                        <p:strVal val="visible"/>
                                      </p:to>
                                    </p:set>
                                    <p:animEffect transition="in" filter="fade">
                                      <p:cBhvr>
                                        <p:cTn id="123" dur="500"/>
                                        <p:tgtEl>
                                          <p:spTgt spid="179"/>
                                        </p:tgtEl>
                                      </p:cBhvr>
                                    </p:animEffect>
                                  </p:childTnLst>
                                </p:cTn>
                              </p:par>
                              <p:par>
                                <p:cTn id="124" presetID="10" presetClass="entr" presetSubtype="0" fill="hold" nodeType="withEffect">
                                  <p:stCondLst>
                                    <p:cond delay="0"/>
                                  </p:stCondLst>
                                  <p:childTnLst>
                                    <p:set>
                                      <p:cBhvr>
                                        <p:cTn id="125" dur="1" fill="hold">
                                          <p:stCondLst>
                                            <p:cond delay="0"/>
                                          </p:stCondLst>
                                        </p:cTn>
                                        <p:tgtEl>
                                          <p:spTgt spid="191"/>
                                        </p:tgtEl>
                                        <p:attrNameLst>
                                          <p:attrName>style.visibility</p:attrName>
                                        </p:attrNameLst>
                                      </p:cBhvr>
                                      <p:to>
                                        <p:strVal val="visible"/>
                                      </p:to>
                                    </p:set>
                                    <p:animEffect transition="in" filter="fade">
                                      <p:cBhvr>
                                        <p:cTn id="126" dur="500"/>
                                        <p:tgtEl>
                                          <p:spTgt spid="191"/>
                                        </p:tgtEl>
                                      </p:cBhvr>
                                    </p:animEffect>
                                  </p:childTnLst>
                                </p:cTn>
                              </p:par>
                              <p:par>
                                <p:cTn id="127" presetID="10" presetClass="entr" presetSubtype="0" fill="hold" nodeType="withEffect">
                                  <p:stCondLst>
                                    <p:cond delay="0"/>
                                  </p:stCondLst>
                                  <p:childTnLst>
                                    <p:set>
                                      <p:cBhvr>
                                        <p:cTn id="128" dur="1" fill="hold">
                                          <p:stCondLst>
                                            <p:cond delay="0"/>
                                          </p:stCondLst>
                                        </p:cTn>
                                        <p:tgtEl>
                                          <p:spTgt spid="196"/>
                                        </p:tgtEl>
                                        <p:attrNameLst>
                                          <p:attrName>style.visibility</p:attrName>
                                        </p:attrNameLst>
                                      </p:cBhvr>
                                      <p:to>
                                        <p:strVal val="visible"/>
                                      </p:to>
                                    </p:set>
                                    <p:animEffect transition="in" filter="fade">
                                      <p:cBhvr>
                                        <p:cTn id="129" dur="500"/>
                                        <p:tgtEl>
                                          <p:spTgt spid="196"/>
                                        </p:tgtEl>
                                      </p:cBhvr>
                                    </p:animEffect>
                                  </p:childTnLst>
                                </p:cTn>
                              </p:par>
                              <p:par>
                                <p:cTn id="130" presetID="10" presetClass="entr" presetSubtype="0" fill="hold" nodeType="withEffect">
                                  <p:stCondLst>
                                    <p:cond delay="0"/>
                                  </p:stCondLst>
                                  <p:childTnLst>
                                    <p:set>
                                      <p:cBhvr>
                                        <p:cTn id="131" dur="1" fill="hold">
                                          <p:stCondLst>
                                            <p:cond delay="0"/>
                                          </p:stCondLst>
                                        </p:cTn>
                                        <p:tgtEl>
                                          <p:spTgt spid="135"/>
                                        </p:tgtEl>
                                        <p:attrNameLst>
                                          <p:attrName>style.visibility</p:attrName>
                                        </p:attrNameLst>
                                      </p:cBhvr>
                                      <p:to>
                                        <p:strVal val="visible"/>
                                      </p:to>
                                    </p:set>
                                    <p:animEffect transition="in" filter="fade">
                                      <p:cBhvr>
                                        <p:cTn id="132" dur="500"/>
                                        <p:tgtEl>
                                          <p:spTgt spid="135"/>
                                        </p:tgtEl>
                                      </p:cBhvr>
                                    </p:animEffect>
                                  </p:childTnLst>
                                </p:cTn>
                              </p:par>
                              <p:par>
                                <p:cTn id="133" presetID="10" presetClass="entr" presetSubtype="0" fill="hold" nodeType="withEffect">
                                  <p:stCondLst>
                                    <p:cond delay="0"/>
                                  </p:stCondLst>
                                  <p:childTnLst>
                                    <p:set>
                                      <p:cBhvr>
                                        <p:cTn id="134" dur="1" fill="hold">
                                          <p:stCondLst>
                                            <p:cond delay="0"/>
                                          </p:stCondLst>
                                        </p:cTn>
                                        <p:tgtEl>
                                          <p:spTgt spid="212"/>
                                        </p:tgtEl>
                                        <p:attrNameLst>
                                          <p:attrName>style.visibility</p:attrName>
                                        </p:attrNameLst>
                                      </p:cBhvr>
                                      <p:to>
                                        <p:strVal val="visible"/>
                                      </p:to>
                                    </p:set>
                                    <p:animEffect transition="in" filter="fade">
                                      <p:cBhvr>
                                        <p:cTn id="135" dur="500"/>
                                        <p:tgtEl>
                                          <p:spTgt spid="212"/>
                                        </p:tgtEl>
                                      </p:cBhvr>
                                    </p:animEffect>
                                  </p:childTnLst>
                                </p:cTn>
                              </p:par>
                              <p:par>
                                <p:cTn id="136" presetID="10" presetClass="entr" presetSubtype="0" fill="hold" nodeType="withEffect">
                                  <p:stCondLst>
                                    <p:cond delay="0"/>
                                  </p:stCondLst>
                                  <p:childTnLst>
                                    <p:set>
                                      <p:cBhvr>
                                        <p:cTn id="137" dur="1" fill="hold">
                                          <p:stCondLst>
                                            <p:cond delay="0"/>
                                          </p:stCondLst>
                                        </p:cTn>
                                        <p:tgtEl>
                                          <p:spTgt spid="163"/>
                                        </p:tgtEl>
                                        <p:attrNameLst>
                                          <p:attrName>style.visibility</p:attrName>
                                        </p:attrNameLst>
                                      </p:cBhvr>
                                      <p:to>
                                        <p:strVal val="visible"/>
                                      </p:to>
                                    </p:set>
                                    <p:animEffect transition="in" filter="fade">
                                      <p:cBhvr>
                                        <p:cTn id="138" dur="500"/>
                                        <p:tgtEl>
                                          <p:spTgt spid="163"/>
                                        </p:tgtEl>
                                      </p:cBhvr>
                                    </p:animEffect>
                                  </p:childTnLst>
                                </p:cTn>
                              </p:par>
                              <p:par>
                                <p:cTn id="139" presetID="10" presetClass="entr" presetSubtype="0" fill="hold" nodeType="withEffect">
                                  <p:stCondLst>
                                    <p:cond delay="0"/>
                                  </p:stCondLst>
                                  <p:childTnLst>
                                    <p:set>
                                      <p:cBhvr>
                                        <p:cTn id="140" dur="1" fill="hold">
                                          <p:stCondLst>
                                            <p:cond delay="0"/>
                                          </p:stCondLst>
                                        </p:cTn>
                                        <p:tgtEl>
                                          <p:spTgt spid="229"/>
                                        </p:tgtEl>
                                        <p:attrNameLst>
                                          <p:attrName>style.visibility</p:attrName>
                                        </p:attrNameLst>
                                      </p:cBhvr>
                                      <p:to>
                                        <p:strVal val="visible"/>
                                      </p:to>
                                    </p:set>
                                    <p:animEffect transition="in" filter="fade">
                                      <p:cBhvr>
                                        <p:cTn id="141" dur="500"/>
                                        <p:tgtEl>
                                          <p:spTgt spid="229"/>
                                        </p:tgtEl>
                                      </p:cBhvr>
                                    </p:animEffect>
                                  </p:childTnLst>
                                </p:cTn>
                              </p:par>
                              <p:par>
                                <p:cTn id="142" presetID="10" presetClass="entr" presetSubtype="0" fill="hold" nodeType="withEffect">
                                  <p:stCondLst>
                                    <p:cond delay="0"/>
                                  </p:stCondLst>
                                  <p:childTnLst>
                                    <p:set>
                                      <p:cBhvr>
                                        <p:cTn id="143" dur="1" fill="hold">
                                          <p:stCondLst>
                                            <p:cond delay="0"/>
                                          </p:stCondLst>
                                        </p:cTn>
                                        <p:tgtEl>
                                          <p:spTgt spid="293"/>
                                        </p:tgtEl>
                                        <p:attrNameLst>
                                          <p:attrName>style.visibility</p:attrName>
                                        </p:attrNameLst>
                                      </p:cBhvr>
                                      <p:to>
                                        <p:strVal val="visible"/>
                                      </p:to>
                                    </p:set>
                                    <p:animEffect transition="in" filter="fade">
                                      <p:cBhvr>
                                        <p:cTn id="144" dur="500"/>
                                        <p:tgtEl>
                                          <p:spTgt spid="293"/>
                                        </p:tgtEl>
                                      </p:cBhvr>
                                    </p:animEffect>
                                  </p:childTnLst>
                                </p:cTn>
                              </p:par>
                              <p:par>
                                <p:cTn id="145" presetID="10" presetClass="entr" presetSubtype="0" fill="hold" nodeType="withEffect">
                                  <p:stCondLst>
                                    <p:cond delay="0"/>
                                  </p:stCondLst>
                                  <p:childTnLst>
                                    <p:set>
                                      <p:cBhvr>
                                        <p:cTn id="146" dur="1" fill="hold">
                                          <p:stCondLst>
                                            <p:cond delay="0"/>
                                          </p:stCondLst>
                                        </p:cTn>
                                        <p:tgtEl>
                                          <p:spTgt spid="296"/>
                                        </p:tgtEl>
                                        <p:attrNameLst>
                                          <p:attrName>style.visibility</p:attrName>
                                        </p:attrNameLst>
                                      </p:cBhvr>
                                      <p:to>
                                        <p:strVal val="visible"/>
                                      </p:to>
                                    </p:set>
                                    <p:animEffect transition="in" filter="fade">
                                      <p:cBhvr>
                                        <p:cTn id="147" dur="500"/>
                                        <p:tgtEl>
                                          <p:spTgt spid="296"/>
                                        </p:tgtEl>
                                      </p:cBhvr>
                                    </p:animEffect>
                                  </p:childTnLst>
                                </p:cTn>
                              </p:par>
                              <p:par>
                                <p:cTn id="148" presetID="10" presetClass="entr" presetSubtype="0" fill="hold" grpId="2" nodeType="withEffect">
                                  <p:stCondLst>
                                    <p:cond delay="0"/>
                                  </p:stCondLst>
                                  <p:childTnLst>
                                    <p:set>
                                      <p:cBhvr>
                                        <p:cTn id="149" dur="1" fill="hold">
                                          <p:stCondLst>
                                            <p:cond delay="0"/>
                                          </p:stCondLst>
                                        </p:cTn>
                                        <p:tgtEl>
                                          <p:spTgt spid="283"/>
                                        </p:tgtEl>
                                        <p:attrNameLst>
                                          <p:attrName>style.visibility</p:attrName>
                                        </p:attrNameLst>
                                      </p:cBhvr>
                                      <p:to>
                                        <p:strVal val="visible"/>
                                      </p:to>
                                    </p:set>
                                    <p:animEffect transition="in" filter="fade">
                                      <p:cBhvr>
                                        <p:cTn id="150" dur="500"/>
                                        <p:tgtEl>
                                          <p:spTgt spid="283"/>
                                        </p:tgtEl>
                                      </p:cBhvr>
                                    </p:animEffect>
                                  </p:childTnLst>
                                </p:cTn>
                              </p:par>
                              <p:par>
                                <p:cTn id="151" presetID="10" presetClass="entr" presetSubtype="0" fill="hold" grpId="2" nodeType="withEffect">
                                  <p:stCondLst>
                                    <p:cond delay="0"/>
                                  </p:stCondLst>
                                  <p:childTnLst>
                                    <p:set>
                                      <p:cBhvr>
                                        <p:cTn id="152" dur="1" fill="hold">
                                          <p:stCondLst>
                                            <p:cond delay="0"/>
                                          </p:stCondLst>
                                        </p:cTn>
                                        <p:tgtEl>
                                          <p:spTgt spid="284"/>
                                        </p:tgtEl>
                                        <p:attrNameLst>
                                          <p:attrName>style.visibility</p:attrName>
                                        </p:attrNameLst>
                                      </p:cBhvr>
                                      <p:to>
                                        <p:strVal val="visible"/>
                                      </p:to>
                                    </p:set>
                                    <p:animEffect transition="in" filter="fade">
                                      <p:cBhvr>
                                        <p:cTn id="153" dur="500"/>
                                        <p:tgtEl>
                                          <p:spTgt spid="284"/>
                                        </p:tgtEl>
                                      </p:cBhvr>
                                    </p:animEffect>
                                  </p:childTnLst>
                                </p:cTn>
                              </p:par>
                              <p:par>
                                <p:cTn id="154" presetID="10" presetClass="entr" presetSubtype="0" fill="hold" grpId="2" nodeType="withEffect">
                                  <p:stCondLst>
                                    <p:cond delay="0"/>
                                  </p:stCondLst>
                                  <p:childTnLst>
                                    <p:set>
                                      <p:cBhvr>
                                        <p:cTn id="155" dur="1" fill="hold">
                                          <p:stCondLst>
                                            <p:cond delay="0"/>
                                          </p:stCondLst>
                                        </p:cTn>
                                        <p:tgtEl>
                                          <p:spTgt spid="286"/>
                                        </p:tgtEl>
                                        <p:attrNameLst>
                                          <p:attrName>style.visibility</p:attrName>
                                        </p:attrNameLst>
                                      </p:cBhvr>
                                      <p:to>
                                        <p:strVal val="visible"/>
                                      </p:to>
                                    </p:set>
                                    <p:animEffect transition="in" filter="fade">
                                      <p:cBhvr>
                                        <p:cTn id="156" dur="500"/>
                                        <p:tgtEl>
                                          <p:spTgt spid="286"/>
                                        </p:tgtEl>
                                      </p:cBhvr>
                                    </p:animEffect>
                                  </p:childTnLst>
                                </p:cTn>
                              </p:par>
                              <p:par>
                                <p:cTn id="157" presetID="10" presetClass="entr" presetSubtype="0" fill="hold" grpId="2" nodeType="withEffect">
                                  <p:stCondLst>
                                    <p:cond delay="0"/>
                                  </p:stCondLst>
                                  <p:childTnLst>
                                    <p:set>
                                      <p:cBhvr>
                                        <p:cTn id="158" dur="1" fill="hold">
                                          <p:stCondLst>
                                            <p:cond delay="0"/>
                                          </p:stCondLst>
                                        </p:cTn>
                                        <p:tgtEl>
                                          <p:spTgt spid="285"/>
                                        </p:tgtEl>
                                        <p:attrNameLst>
                                          <p:attrName>style.visibility</p:attrName>
                                        </p:attrNameLst>
                                      </p:cBhvr>
                                      <p:to>
                                        <p:strVal val="visible"/>
                                      </p:to>
                                    </p:set>
                                    <p:animEffect transition="in" filter="fade">
                                      <p:cBhvr>
                                        <p:cTn id="159" dur="500"/>
                                        <p:tgtEl>
                                          <p:spTgt spid="285"/>
                                        </p:tgtEl>
                                      </p:cBhvr>
                                    </p:animEffect>
                                  </p:childTnLst>
                                </p:cTn>
                              </p:par>
                              <p:par>
                                <p:cTn id="160" presetID="10" presetClass="entr" presetSubtype="0" fill="hold" grpId="2" nodeType="withEffect">
                                  <p:stCondLst>
                                    <p:cond delay="0"/>
                                  </p:stCondLst>
                                  <p:childTnLst>
                                    <p:set>
                                      <p:cBhvr>
                                        <p:cTn id="161" dur="1" fill="hold">
                                          <p:stCondLst>
                                            <p:cond delay="0"/>
                                          </p:stCondLst>
                                        </p:cTn>
                                        <p:tgtEl>
                                          <p:spTgt spid="287"/>
                                        </p:tgtEl>
                                        <p:attrNameLst>
                                          <p:attrName>style.visibility</p:attrName>
                                        </p:attrNameLst>
                                      </p:cBhvr>
                                      <p:to>
                                        <p:strVal val="visible"/>
                                      </p:to>
                                    </p:set>
                                    <p:animEffect transition="in" filter="fade">
                                      <p:cBhvr>
                                        <p:cTn id="162" dur="500"/>
                                        <p:tgtEl>
                                          <p:spTgt spid="287"/>
                                        </p:tgtEl>
                                      </p:cBhvr>
                                    </p:animEffect>
                                  </p:childTnLst>
                                </p:cTn>
                              </p:par>
                              <p:par>
                                <p:cTn id="163" presetID="10" presetClass="entr" presetSubtype="0" fill="hold" grpId="2" nodeType="withEffect">
                                  <p:stCondLst>
                                    <p:cond delay="0"/>
                                  </p:stCondLst>
                                  <p:childTnLst>
                                    <p:set>
                                      <p:cBhvr>
                                        <p:cTn id="164" dur="1" fill="hold">
                                          <p:stCondLst>
                                            <p:cond delay="0"/>
                                          </p:stCondLst>
                                        </p:cTn>
                                        <p:tgtEl>
                                          <p:spTgt spid="288"/>
                                        </p:tgtEl>
                                        <p:attrNameLst>
                                          <p:attrName>style.visibility</p:attrName>
                                        </p:attrNameLst>
                                      </p:cBhvr>
                                      <p:to>
                                        <p:strVal val="visible"/>
                                      </p:to>
                                    </p:set>
                                    <p:animEffect transition="in" filter="fade">
                                      <p:cBhvr>
                                        <p:cTn id="165" dur="500"/>
                                        <p:tgtEl>
                                          <p:spTgt spid="288"/>
                                        </p:tgtEl>
                                      </p:cBhvr>
                                    </p:animEffect>
                                  </p:childTnLst>
                                </p:cTn>
                              </p:par>
                              <p:par>
                                <p:cTn id="166" presetID="10" presetClass="entr" presetSubtype="0" fill="hold" grpId="2" nodeType="withEffect">
                                  <p:stCondLst>
                                    <p:cond delay="0"/>
                                  </p:stCondLst>
                                  <p:childTnLst>
                                    <p:set>
                                      <p:cBhvr>
                                        <p:cTn id="167" dur="1" fill="hold">
                                          <p:stCondLst>
                                            <p:cond delay="0"/>
                                          </p:stCondLst>
                                        </p:cTn>
                                        <p:tgtEl>
                                          <p:spTgt spid="127"/>
                                        </p:tgtEl>
                                        <p:attrNameLst>
                                          <p:attrName>style.visibility</p:attrName>
                                        </p:attrNameLst>
                                      </p:cBhvr>
                                      <p:to>
                                        <p:strVal val="visible"/>
                                      </p:to>
                                    </p:set>
                                    <p:animEffect transition="in" filter="fade">
                                      <p:cBhvr>
                                        <p:cTn id="168" dur="500"/>
                                        <p:tgtEl>
                                          <p:spTgt spid="127"/>
                                        </p:tgtEl>
                                      </p:cBhvr>
                                    </p:animEffect>
                                  </p:childTnLst>
                                </p:cTn>
                              </p:par>
                              <p:par>
                                <p:cTn id="169" presetID="10" presetClass="entr" presetSubtype="0" fill="hold" grpId="2" nodeType="withEffect">
                                  <p:stCondLst>
                                    <p:cond delay="0"/>
                                  </p:stCondLst>
                                  <p:childTnLst>
                                    <p:set>
                                      <p:cBhvr>
                                        <p:cTn id="170" dur="1" fill="hold">
                                          <p:stCondLst>
                                            <p:cond delay="0"/>
                                          </p:stCondLst>
                                        </p:cTn>
                                        <p:tgtEl>
                                          <p:spTgt spid="306"/>
                                        </p:tgtEl>
                                        <p:attrNameLst>
                                          <p:attrName>style.visibility</p:attrName>
                                        </p:attrNameLst>
                                      </p:cBhvr>
                                      <p:to>
                                        <p:strVal val="visible"/>
                                      </p:to>
                                    </p:set>
                                    <p:animEffect transition="in" filter="fade">
                                      <p:cBhvr>
                                        <p:cTn id="171" dur="500"/>
                                        <p:tgtEl>
                                          <p:spTgt spid="306"/>
                                        </p:tgtEl>
                                      </p:cBhvr>
                                    </p:animEffect>
                                  </p:childTnLst>
                                </p:cTn>
                              </p:par>
                              <p:par>
                                <p:cTn id="172" presetID="10" presetClass="entr" presetSubtype="0" fill="hold" grpId="2" nodeType="withEffect">
                                  <p:stCondLst>
                                    <p:cond delay="0"/>
                                  </p:stCondLst>
                                  <p:childTnLst>
                                    <p:set>
                                      <p:cBhvr>
                                        <p:cTn id="173" dur="1" fill="hold">
                                          <p:stCondLst>
                                            <p:cond delay="0"/>
                                          </p:stCondLst>
                                        </p:cTn>
                                        <p:tgtEl>
                                          <p:spTgt spid="114"/>
                                        </p:tgtEl>
                                        <p:attrNameLst>
                                          <p:attrName>style.visibility</p:attrName>
                                        </p:attrNameLst>
                                      </p:cBhvr>
                                      <p:to>
                                        <p:strVal val="visible"/>
                                      </p:to>
                                    </p:set>
                                    <p:animEffect transition="in" filter="fade">
                                      <p:cBhvr>
                                        <p:cTn id="174"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3" grpId="1" animBg="1"/>
      <p:bldP spid="283" grpId="2" animBg="1"/>
      <p:bldP spid="284" grpId="0" animBg="1"/>
      <p:bldP spid="284" grpId="1" animBg="1"/>
      <p:bldP spid="284" grpId="2" animBg="1"/>
      <p:bldP spid="286" grpId="0" animBg="1"/>
      <p:bldP spid="286" grpId="1" animBg="1"/>
      <p:bldP spid="286" grpId="2" animBg="1"/>
      <p:bldP spid="285" grpId="0" animBg="1"/>
      <p:bldP spid="285" grpId="1" animBg="1"/>
      <p:bldP spid="285" grpId="2" animBg="1"/>
      <p:bldP spid="287" grpId="0" animBg="1"/>
      <p:bldP spid="287" grpId="1" animBg="1"/>
      <p:bldP spid="287" grpId="2" animBg="1"/>
      <p:bldP spid="288" grpId="0" animBg="1"/>
      <p:bldP spid="288" grpId="1" animBg="1"/>
      <p:bldP spid="288" grpId="2" animBg="1"/>
      <p:bldP spid="127" grpId="0" animBg="1"/>
      <p:bldP spid="127" grpId="1" animBg="1"/>
      <p:bldP spid="127" grpId="2" animBg="1"/>
      <p:bldP spid="306" grpId="0" animBg="1"/>
      <p:bldP spid="306" grpId="1" animBg="1"/>
      <p:bldP spid="306" grpId="2" animBg="1"/>
      <p:bldP spid="114" grpId="0"/>
      <p:bldP spid="114" grpId="1"/>
      <p:bldP spid="114" grpId="2"/>
      <p:bldP spid="115" grpId="0"/>
      <p:bldP spid="115" grpId="1"/>
      <p:bldP spid="118" grpId="0"/>
      <p:bldP spid="118" grpId="1"/>
      <p:bldP spid="113" grpId="0"/>
      <p:bldP spid="113"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901"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4901" b="0" i="0" u="none" strike="noStrike" kern="1200" cap="none" spc="-100"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49"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1960" b="0" i="0" u="none" strike="noStrike" kern="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1764" b="0" i="0" u="none" strike="noStrike" kern="0" cap="none" spc="-98"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3528" b="0" i="0" u="none" strike="noStrike" kern="0" cap="none" spc="-98"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Hybrid </a:t>
                </a:r>
                <a:b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Content Delivery </a:t>
                </a:r>
                <a:b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43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060521" y="1990009"/>
            <a:ext cx="8014279" cy="3910948"/>
          </a:xfrm>
          <a:prstGeom prst="roundRect">
            <a:avLst>
              <a:gd name="adj" fmla="val 4889"/>
            </a:avLst>
          </a:prstGeom>
          <a:solidFill>
            <a:schemeClr val="bg1">
              <a:lumMod val="40000"/>
              <a:lumOff val="6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defTabSz="91374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p:cNvGrpSpPr/>
          <p:nvPr/>
        </p:nvGrpSpPr>
        <p:grpSpPr>
          <a:xfrm>
            <a:off x="5918331" y="3730769"/>
            <a:ext cx="453365" cy="266993"/>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73"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73"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7836" y="440716"/>
            <a:ext cx="11083925" cy="899048"/>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5867" rtl="0" eaLnBrk="1" fontAlgn="auto" latinLnBrk="0" hangingPunct="1">
              <a:lnSpc>
                <a:spcPct val="100000"/>
              </a:lnSpc>
              <a:spcBef>
                <a:spcPct val="0"/>
              </a:spcBef>
              <a:spcAft>
                <a:spcPts val="588"/>
              </a:spcAft>
              <a:buClrTx/>
              <a:buSzTx/>
              <a:buFontTx/>
              <a:buNone/>
              <a:tabLst/>
              <a:defRPr/>
            </a:pPr>
            <a:r>
              <a:rPr kumimoji="0" lang="en-US" sz="4704" b="0" i="0" u="none" strike="noStrike" kern="1200" cap="none" spc="0" normalizeH="0" baseline="0" noProof="0" dirty="0">
                <a:ln>
                  <a:noFill/>
                </a:ln>
                <a:gradFill>
                  <a:gsLst>
                    <a:gs pos="19469">
                      <a:srgbClr val="FFFFFF"/>
                    </a:gs>
                    <a:gs pos="75221">
                      <a:srgbClr val="FFFFFF"/>
                    </a:gs>
                  </a:gsLst>
                  <a:lin ang="5400000" scaled="1"/>
                </a:gradFill>
                <a:effectLst/>
                <a:uLnTx/>
                <a:uFillTx/>
                <a:latin typeface="Segoe UI Light"/>
                <a:ea typeface="+mj-ea"/>
                <a:cs typeface="+mj-cs"/>
              </a:rPr>
              <a:t>Azure App Service</a:t>
            </a:r>
            <a:br>
              <a:rPr kumimoji="0" lang="en-US" sz="4704" b="0" i="0" u="none" strike="noStrike" kern="1200" cap="none" spc="0" normalizeH="0" baseline="0" noProof="0" dirty="0">
                <a:ln>
                  <a:noFill/>
                </a:ln>
                <a:gradFill>
                  <a:gsLst>
                    <a:gs pos="19469">
                      <a:srgbClr val="FFFFFF"/>
                    </a:gs>
                    <a:gs pos="75221">
                      <a:srgbClr val="FFFFFF"/>
                    </a:gs>
                  </a:gsLst>
                  <a:lin ang="5400000" scaled="1"/>
                </a:gradFill>
                <a:effectLst/>
                <a:uLnTx/>
                <a:uFillTx/>
                <a:latin typeface="Segoe UI Light"/>
                <a:ea typeface="+mj-ea"/>
                <a:cs typeface="+mj-cs"/>
              </a:rPr>
            </a:br>
            <a:r>
              <a:rPr kumimoji="0" lang="en-US" sz="3528" b="0" i="0" u="none" strike="noStrike" kern="1200" cap="none" spc="0" normalizeH="0" baseline="0" noProof="0" dirty="0">
                <a:ln>
                  <a:noFill/>
                </a:ln>
                <a:gradFill>
                  <a:gsLst>
                    <a:gs pos="885">
                      <a:srgbClr val="00BCF2"/>
                    </a:gs>
                    <a:gs pos="19469">
                      <a:srgbClr val="00BCF2"/>
                    </a:gs>
                  </a:gsLst>
                  <a:lin ang="5400000" scaled="1"/>
                </a:gradFill>
                <a:effectLst/>
                <a:uLnTx/>
                <a:uFillTx/>
                <a:latin typeface="Segoe UI Light"/>
                <a:ea typeface="+mj-ea"/>
                <a:cs typeface="+mj-cs"/>
              </a:rPr>
              <a:t>Build and scale great Web and mobile apps</a:t>
            </a:r>
            <a:endParaRPr kumimoji="0" lang="en-US" sz="1372" b="0" i="0" u="none" strike="noStrike" kern="1200" cap="none" spc="0" normalizeH="0" baseline="0" noProof="0" dirty="0">
              <a:ln>
                <a:noFill/>
              </a:ln>
              <a:gradFill>
                <a:gsLst>
                  <a:gs pos="885">
                    <a:srgbClr val="00BCF2"/>
                  </a:gs>
                  <a:gs pos="19469">
                    <a:srgbClr val="00BCF2"/>
                  </a:gs>
                </a:gsLst>
                <a:lin ang="5400000" scaled="1"/>
              </a:gradFill>
              <a:effectLst/>
              <a:uLnTx/>
              <a:uFillTx/>
              <a:latin typeface="Segoe UI Light"/>
              <a:ea typeface="+mj-ea"/>
              <a:cs typeface="+mj-cs"/>
            </a:endParaRPr>
          </a:p>
        </p:txBody>
      </p:sp>
      <p:pic>
        <p:nvPicPr>
          <p:cNvPr id="30" name="Picture 2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2344" y="2507917"/>
            <a:ext cx="2823018" cy="2812713"/>
          </a:xfrm>
          <a:prstGeom prst="rect">
            <a:avLst/>
          </a:prstGeom>
        </p:spPr>
      </p:pic>
      <p:grpSp>
        <p:nvGrpSpPr>
          <p:cNvPr id="3" name="Group 2"/>
          <p:cNvGrpSpPr/>
          <p:nvPr/>
        </p:nvGrpSpPr>
        <p:grpSpPr>
          <a:xfrm>
            <a:off x="6915805" y="2172951"/>
            <a:ext cx="2503915" cy="3411595"/>
            <a:chOff x="6325445" y="2030785"/>
            <a:chExt cx="2555152" cy="3481405"/>
          </a:xfrm>
        </p:grpSpPr>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52724" cy="3481405"/>
            </a:xfrm>
            <a:prstGeom prst="rect">
              <a:avLst/>
            </a:prstGeom>
            <a:noFill/>
          </p:spPr>
          <p:txBody>
            <a:bodyPr wrap="none" lIns="179213" tIns="143370" rIns="179213" bIns="143370" rtlCol="0">
              <a:spAutoFit/>
            </a:bodyPr>
            <a:lstStyle/>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Web apps</a:t>
              </a:r>
            </a:p>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Mobile apps</a:t>
              </a:r>
            </a:p>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Logic apps</a:t>
              </a:r>
            </a:p>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API apps</a:t>
              </a:r>
            </a:p>
          </p:txBody>
        </p:sp>
      </p:gr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99321" y="1990009"/>
            <a:ext cx="4575481" cy="3909808"/>
          </a:xfrm>
          <a:prstGeom prst="rect">
            <a:avLst/>
          </a:prstGeom>
        </p:spPr>
      </p:pic>
      <p:sp>
        <p:nvSpPr>
          <p:cNvPr id="18" name="TextBox 17"/>
          <p:cNvSpPr txBox="1"/>
          <p:nvPr/>
        </p:nvSpPr>
        <p:spPr>
          <a:xfrm>
            <a:off x="5918332" y="2230380"/>
            <a:ext cx="4304107" cy="3428043"/>
          </a:xfrm>
          <a:prstGeom prst="rect">
            <a:avLst/>
          </a:prstGeom>
          <a:noFill/>
        </p:spPr>
        <p:txBody>
          <a:bodyPr wrap="square" lIns="179213" tIns="143370" rIns="179213" bIns="143370" rtlCol="0" anchor="ctr">
            <a:spAutoFit/>
          </a:bodyPr>
          <a:lstStyle/>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Auto-patching and auto-scale</a:t>
            </a:r>
          </a:p>
          <a:p>
            <a:pPr marL="0" marR="0" lvl="0" indent="0" defTabSz="913151" eaLnBrk="0" fontAlgn="base" latinLnBrk="0" hangingPunct="0">
              <a:lnSpc>
                <a:spcPct val="100000"/>
              </a:lnSpc>
              <a:spcBef>
                <a:spcPct val="0"/>
              </a:spcBef>
              <a:spcAft>
                <a:spcPts val="1176"/>
              </a:spcAft>
              <a:buClrTx/>
              <a:buSzTx/>
              <a:buFontTx/>
              <a:buNone/>
              <a:tabLst/>
              <a:defRPr/>
            </a:pPr>
            <a:endPar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.NET, Java, Node.js, PHP, Python</a:t>
            </a:r>
          </a:p>
          <a:p>
            <a:pPr marL="0" marR="0" lvl="0" indent="0" defTabSz="913151" eaLnBrk="0" fontAlgn="base" latinLnBrk="0" hangingPunct="0">
              <a:lnSpc>
                <a:spcPct val="100000"/>
              </a:lnSpc>
              <a:spcBef>
                <a:spcPct val="0"/>
              </a:spcBef>
              <a:spcAft>
                <a:spcPts val="1176"/>
              </a:spcAft>
              <a:buClrTx/>
              <a:buSzTx/>
              <a:buFontTx/>
              <a:buNone/>
              <a:tabLst/>
              <a:defRPr/>
            </a:pPr>
            <a:endPar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Integrate with SaaS and on-premises</a:t>
            </a:r>
          </a:p>
          <a:p>
            <a:pPr marL="0" marR="0" lvl="0" indent="0" defTabSz="913151" eaLnBrk="0" fontAlgn="base" latinLnBrk="0" hangingPunct="0">
              <a:lnSpc>
                <a:spcPct val="100000"/>
              </a:lnSpc>
              <a:spcBef>
                <a:spcPct val="0"/>
              </a:spcBef>
              <a:spcAft>
                <a:spcPts val="1176"/>
              </a:spcAft>
              <a:buClrTx/>
              <a:buSzTx/>
              <a:buFontTx/>
              <a:buNone/>
              <a:tabLst/>
              <a:defRPr/>
            </a:pPr>
            <a:endPar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Continuous integration with VSTS, </a:t>
            </a:r>
            <a:r>
              <a:rPr kumimoji="0" lang="en-US" sz="1799" b="0" i="0" u="none" strike="noStrike" kern="0" cap="none" spc="0" normalizeH="0" baseline="0" noProof="0" dirty="0" err="1">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Github</a:t>
            </a: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799" b="0" i="0" u="none" strike="noStrike" kern="0" cap="none" spc="0" normalizeH="0" baseline="0" noProof="0" dirty="0" err="1">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BitBucket</a:t>
            </a: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and more</a:t>
            </a:r>
          </a:p>
        </p:txBody>
      </p:sp>
    </p:spTree>
    <p:extLst>
      <p:ext uri="{BB962C8B-B14F-4D97-AF65-F5344CB8AC3E}">
        <p14:creationId xmlns:p14="http://schemas.microsoft.com/office/powerpoint/2010/main" val="270825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1.91728E-6 -1.69768E-6 L -0.34095 -1.69768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092" y="1156939"/>
            <a:ext cx="8940284" cy="5787976"/>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1436" y="-222417"/>
            <a:ext cx="8940284" cy="5787976"/>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0" y="1380"/>
            <a:ext cx="6372916" cy="20308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68902" y="2575071"/>
            <a:ext cx="3560113" cy="2294861"/>
          </a:xfrm>
          <a:prstGeom prst="rect">
            <a:avLst/>
          </a:prstGeom>
        </p:spPr>
      </p:pic>
      <p:pic>
        <p:nvPicPr>
          <p:cNvPr id="7" name="Picture 6"/>
          <p:cNvPicPr>
            <a:picLocks noChangeAspect="1"/>
          </p:cNvPicPr>
          <p:nvPr/>
        </p:nvPicPr>
        <p:blipFill>
          <a:blip r:embed="rId3"/>
          <a:stretch>
            <a:fillRect/>
          </a:stretch>
        </p:blipFill>
        <p:spPr>
          <a:xfrm>
            <a:off x="5183040" y="2219356"/>
            <a:ext cx="1525715" cy="2144368"/>
          </a:xfrm>
          <a:prstGeom prst="rect">
            <a:avLst/>
          </a:prstGeom>
        </p:spPr>
      </p:pic>
      <p:pic>
        <p:nvPicPr>
          <p:cNvPr id="13" name="Picture 12"/>
          <p:cNvPicPr>
            <a:picLocks noChangeAspect="1"/>
          </p:cNvPicPr>
          <p:nvPr/>
        </p:nvPicPr>
        <p:blipFill>
          <a:blip r:embed="rId4"/>
          <a:stretch>
            <a:fillRect/>
          </a:stretch>
        </p:blipFill>
        <p:spPr>
          <a:xfrm>
            <a:off x="2199415" y="2076461"/>
            <a:ext cx="1842709" cy="1221323"/>
          </a:xfrm>
          <a:prstGeom prst="rect">
            <a:avLst/>
          </a:prstGeom>
        </p:spPr>
      </p:pic>
      <p:pic>
        <p:nvPicPr>
          <p:cNvPr id="19" name="Picture 18"/>
          <p:cNvPicPr>
            <a:picLocks noChangeAspect="1"/>
          </p:cNvPicPr>
          <p:nvPr/>
        </p:nvPicPr>
        <p:blipFill>
          <a:blip r:embed="rId5"/>
          <a:stretch>
            <a:fillRect/>
          </a:stretch>
        </p:blipFill>
        <p:spPr>
          <a:xfrm>
            <a:off x="9618375" y="3351638"/>
            <a:ext cx="932028" cy="603560"/>
          </a:xfrm>
          <a:prstGeom prst="rect">
            <a:avLst/>
          </a:prstGeom>
        </p:spPr>
      </p:pic>
      <p:pic>
        <p:nvPicPr>
          <p:cNvPr id="26" name="Picture 25"/>
          <p:cNvPicPr>
            <a:picLocks noChangeAspect="1"/>
          </p:cNvPicPr>
          <p:nvPr/>
        </p:nvPicPr>
        <p:blipFill>
          <a:blip r:embed="rId6"/>
          <a:stretch>
            <a:fillRect/>
          </a:stretch>
        </p:blipFill>
        <p:spPr>
          <a:xfrm>
            <a:off x="4922059" y="3671779"/>
            <a:ext cx="1165798" cy="749497"/>
          </a:xfrm>
          <a:prstGeom prst="rect">
            <a:avLst/>
          </a:prstGeom>
        </p:spPr>
      </p:pic>
      <p:sp>
        <p:nvSpPr>
          <p:cNvPr id="37" name="Title 1"/>
          <p:cNvSpPr txBox="1">
            <a:spLocks/>
          </p:cNvSpPr>
          <p:nvPr/>
        </p:nvSpPr>
        <p:spPr>
          <a:xfrm>
            <a:off x="269170" y="290775"/>
            <a:ext cx="11652805" cy="899303"/>
          </a:xfrm>
          <a:prstGeom prst="rect">
            <a:avLst/>
          </a:prstGeom>
          <a:effectLst>
            <a:outerShdw blurRad="520700" sx="102000" sy="102000" algn="ctr" rotWithShape="0">
              <a:prstClr val="black">
                <a:alpha val="40000"/>
              </a:prstClr>
            </a:outerShdw>
          </a:effectLst>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2" normalizeH="0" baseline="0" noProof="0" dirty="0">
                <a:ln w="3175">
                  <a:noFill/>
                </a:ln>
                <a:solidFill>
                  <a:schemeClr val="bg1"/>
                </a:solidFill>
                <a:effectLst/>
                <a:uLnTx/>
                <a:uFillTx/>
                <a:latin typeface="+mj-lt"/>
                <a:ea typeface="+mn-ea"/>
                <a:cs typeface="Segoe UI" pitchFamily="34" charset="0"/>
              </a:rPr>
              <a:t>Develop apps with…</a:t>
            </a:r>
          </a:p>
        </p:txBody>
      </p:sp>
      <p:sp>
        <p:nvSpPr>
          <p:cNvPr id="38" name="Title 1"/>
          <p:cNvSpPr txBox="1">
            <a:spLocks/>
          </p:cNvSpPr>
          <p:nvPr/>
        </p:nvSpPr>
        <p:spPr>
          <a:xfrm>
            <a:off x="269170" y="1036046"/>
            <a:ext cx="11652805" cy="899303"/>
          </a:xfrm>
          <a:prstGeom prst="rect">
            <a:avLst/>
          </a:prstGeom>
          <a:effectLst>
            <a:outerShdw blurRad="520700" sx="102000" sy="102000" algn="ctr" rotWithShape="0">
              <a:prstClr val="black">
                <a:alpha val="40000"/>
              </a:prstClr>
            </a:outerShdw>
          </a:effectLst>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2352" b="0" i="0" u="none" strike="noStrike" kern="1200" cap="none" spc="-102" normalizeH="0" baseline="0" noProof="0" dirty="0">
                <a:ln w="3175">
                  <a:noFill/>
                </a:ln>
                <a:solidFill>
                  <a:schemeClr val="bg1"/>
                </a:solidFill>
                <a:effectLst/>
                <a:uLnTx/>
                <a:uFillTx/>
                <a:latin typeface="+mj-lt"/>
                <a:ea typeface="+mn-ea"/>
                <a:cs typeface="Segoe UI" pitchFamily="34" charset="0"/>
              </a:rPr>
              <a:t>.NET  |  Node.js  |  PHP  |  Python  |  Java</a:t>
            </a:r>
          </a:p>
        </p:txBody>
      </p:sp>
      <p:pic>
        <p:nvPicPr>
          <p:cNvPr id="14" name="Picture 13"/>
          <p:cNvPicPr>
            <a:picLocks noChangeAspect="1"/>
          </p:cNvPicPr>
          <p:nvPr/>
        </p:nvPicPr>
        <p:blipFill>
          <a:blip r:embed="rId7"/>
          <a:stretch>
            <a:fillRect/>
          </a:stretch>
        </p:blipFill>
        <p:spPr>
          <a:xfrm>
            <a:off x="2757256" y="3404771"/>
            <a:ext cx="498029" cy="355036"/>
          </a:xfrm>
          <a:prstGeom prst="rect">
            <a:avLst/>
          </a:prstGeom>
        </p:spPr>
      </p:pic>
      <p:grpSp>
        <p:nvGrpSpPr>
          <p:cNvPr id="5" name="Group 4"/>
          <p:cNvGrpSpPr/>
          <p:nvPr/>
        </p:nvGrpSpPr>
        <p:grpSpPr>
          <a:xfrm>
            <a:off x="1730142" y="3699442"/>
            <a:ext cx="2313291" cy="2844181"/>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7651" y="982734"/>
            <a:ext cx="936002" cy="1441069"/>
          </a:xfrm>
          <a:prstGeom prst="rect">
            <a:avLst/>
          </a:prstGeom>
        </p:spPr>
      </p:pic>
    </p:spTree>
    <p:extLst>
      <p:ext uri="{BB962C8B-B14F-4D97-AF65-F5344CB8AC3E}">
        <p14:creationId xmlns:p14="http://schemas.microsoft.com/office/powerpoint/2010/main" val="2203055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Benefits of App Services</a:t>
            </a:r>
          </a:p>
        </p:txBody>
      </p:sp>
      <p:sp>
        <p:nvSpPr>
          <p:cNvPr id="3" name="Content Placeholder 2"/>
          <p:cNvSpPr>
            <a:spLocks noGrp="1"/>
          </p:cNvSpPr>
          <p:nvPr>
            <p:ph sz="quarter" idx="10"/>
          </p:nvPr>
        </p:nvSpPr>
        <p:spPr/>
        <p:txBody>
          <a:bodyPr/>
          <a:lstStyle/>
          <a:p>
            <a:r>
              <a:rPr lang="en-US" sz="2399" dirty="0"/>
              <a:t>Automatic OS patching</a:t>
            </a:r>
          </a:p>
          <a:p>
            <a:r>
              <a:rPr lang="en-US" sz="2399" dirty="0"/>
              <a:t>Enterprise-grade security</a:t>
            </a:r>
          </a:p>
          <a:p>
            <a:r>
              <a:rPr lang="en-US" sz="2399" dirty="0"/>
              <a:t>High availability</a:t>
            </a:r>
          </a:p>
          <a:p>
            <a:pPr lvl="1"/>
            <a:r>
              <a:rPr lang="en-US" sz="2399" dirty="0"/>
              <a:t>Automated scale out/in</a:t>
            </a:r>
          </a:p>
          <a:p>
            <a:pPr lvl="1"/>
            <a:r>
              <a:rPr lang="en-US" sz="2399" dirty="0"/>
              <a:t>Built-in load balancing</a:t>
            </a:r>
          </a:p>
          <a:p>
            <a:r>
              <a:rPr lang="en-US" sz="2399" dirty="0"/>
              <a:t>Supports many languages and platforms</a:t>
            </a:r>
          </a:p>
          <a:p>
            <a:pPr lvl="1"/>
            <a:r>
              <a:rPr lang="en-US" sz="2399" dirty="0"/>
              <a:t>.NET, Node.js, Python, Ruby and many more</a:t>
            </a:r>
          </a:p>
          <a:p>
            <a:r>
              <a:rPr lang="en-US" sz="2399" dirty="0"/>
              <a:t>Easy continuous deployment</a:t>
            </a:r>
          </a:p>
          <a:p>
            <a:pPr lvl="1"/>
            <a:r>
              <a:rPr lang="en-US" sz="2399" dirty="0"/>
              <a:t>Continuous delivery from third-party source control providers</a:t>
            </a:r>
          </a:p>
          <a:p>
            <a:pPr lvl="1"/>
            <a:r>
              <a:rPr lang="en-US" sz="2399" dirty="0"/>
              <a:t>Built-in </a:t>
            </a:r>
            <a:r>
              <a:rPr lang="en-US" sz="2399" dirty="0" err="1"/>
              <a:t>Git</a:t>
            </a:r>
            <a:r>
              <a:rPr lang="en-US" sz="2399" dirty="0"/>
              <a:t> repo</a:t>
            </a:r>
          </a:p>
        </p:txBody>
      </p:sp>
    </p:spTree>
    <p:extLst>
      <p:ext uri="{BB962C8B-B14F-4D97-AF65-F5344CB8AC3E}">
        <p14:creationId xmlns:p14="http://schemas.microsoft.com/office/powerpoint/2010/main" val="36399051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7440" y="4667059"/>
            <a:ext cx="11756571" cy="1511777"/>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u="sng"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217440" y="674914"/>
            <a:ext cx="3857695" cy="3897237"/>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u="sng"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4166879" y="674914"/>
            <a:ext cx="3857695" cy="3897237"/>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u="sng"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bwMode="auto">
          <a:xfrm>
            <a:off x="8116317" y="674914"/>
            <a:ext cx="3857695" cy="3897237"/>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u="sng"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1" name="Group 100"/>
          <p:cNvGrpSpPr/>
          <p:nvPr/>
        </p:nvGrpSpPr>
        <p:grpSpPr>
          <a:xfrm>
            <a:off x="420510" y="813576"/>
            <a:ext cx="3152612" cy="742424"/>
            <a:chOff x="426724" y="414669"/>
            <a:chExt cx="3217960" cy="757813"/>
          </a:xfrm>
        </p:grpSpPr>
        <p:sp>
          <p:nvSpPr>
            <p:cNvPr id="23" name="TextBox 22"/>
            <p:cNvSpPr txBox="1"/>
            <p:nvPr/>
          </p:nvSpPr>
          <p:spPr>
            <a:xfrm>
              <a:off x="1060347" y="414669"/>
              <a:ext cx="2584337" cy="757813"/>
            </a:xfrm>
            <a:prstGeom prst="hexagon">
              <a:avLst/>
            </a:prstGeom>
            <a:noFill/>
          </p:spPr>
          <p:txBody>
            <a:bodyPr wrap="square" rtlCol="0">
              <a:spAutoFit/>
            </a:bodyPr>
            <a:lstStyle/>
            <a:p>
              <a:pPr defTabSz="895762">
                <a:defRPr/>
              </a:pPr>
              <a:r>
                <a:rPr lang="en-US" sz="3134" kern="0" dirty="0">
                  <a:solidFill>
                    <a:srgbClr val="FFFFFF"/>
                  </a:solidFill>
                  <a:latin typeface="Segoe UI Ligh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039" y="827359"/>
            <a:ext cx="2950351" cy="712300"/>
            <a:chOff x="4522860" y="428738"/>
            <a:chExt cx="3011508" cy="727065"/>
          </a:xfrm>
        </p:grpSpPr>
        <p:sp>
          <p:nvSpPr>
            <p:cNvPr id="27" name="TextBox 26"/>
            <p:cNvSpPr txBox="1"/>
            <p:nvPr/>
          </p:nvSpPr>
          <p:spPr>
            <a:xfrm>
              <a:off x="5301290" y="492613"/>
              <a:ext cx="2233078" cy="596331"/>
            </a:xfrm>
            <a:prstGeom prst="rect">
              <a:avLst/>
            </a:prstGeom>
            <a:noFill/>
          </p:spPr>
          <p:txBody>
            <a:bodyPr wrap="square" rtlCol="0">
              <a:spAutoFit/>
            </a:bodyPr>
            <a:lstStyle/>
            <a:p>
              <a:pPr defTabSz="895762">
                <a:defRPr/>
              </a:pPr>
              <a:r>
                <a:rPr lang="en-US" sz="3134" kern="0" dirty="0">
                  <a:solidFill>
                    <a:srgbClr val="FFFFFF"/>
                  </a:solidFill>
                  <a:latin typeface="Segoe UI Ligh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28527" y="827608"/>
            <a:ext cx="3391373" cy="798867"/>
            <a:chOff x="8498659" y="428993"/>
            <a:chExt cx="3461670" cy="815425"/>
          </a:xfrm>
        </p:grpSpPr>
        <p:sp>
          <p:nvSpPr>
            <p:cNvPr id="19" name="TextBox 18"/>
            <p:cNvSpPr txBox="1"/>
            <p:nvPr/>
          </p:nvSpPr>
          <p:spPr>
            <a:xfrm>
              <a:off x="9167121" y="503908"/>
              <a:ext cx="2793208" cy="740510"/>
            </a:xfrm>
            <a:prstGeom prst="flowChartOffpageConnector">
              <a:avLst/>
            </a:prstGeom>
            <a:noFill/>
          </p:spPr>
          <p:txBody>
            <a:bodyPr wrap="square" rtlCol="0">
              <a:spAutoFit/>
            </a:bodyPr>
            <a:lstStyle/>
            <a:p>
              <a:pPr defTabSz="895762">
                <a:defRPr/>
              </a:pPr>
              <a:r>
                <a:rPr lang="en-US" sz="3134" kern="0" dirty="0">
                  <a:solidFill>
                    <a:srgbClr val="FFFFFF"/>
                  </a:solidFill>
                  <a:latin typeface="Segoe UI Ligh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8043" y="4983810"/>
            <a:ext cx="2587262" cy="81522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40511"/>
            </a:xfrm>
            <a:prstGeom prst="flowChartOffpageConnector">
              <a:avLst/>
            </a:prstGeom>
            <a:noFill/>
          </p:spPr>
          <p:txBody>
            <a:bodyPr wrap="square" rtlCol="0">
              <a:spAutoFit/>
            </a:bodyPr>
            <a:lstStyle/>
            <a:p>
              <a:pPr defTabSz="895762">
                <a:defRPr/>
              </a:pPr>
              <a:r>
                <a:rPr lang="en-US" sz="3134" kern="0" dirty="0">
                  <a:solidFill>
                    <a:srgbClr val="FFFFFF"/>
                  </a:solidFill>
                  <a:latin typeface="Segoe UI Light"/>
                  <a:cs typeface="Segoe UI Semilight" panose="020B0402040204020203" pitchFamily="34" charset="0"/>
                </a:rPr>
                <a:t>API Apps</a:t>
              </a:r>
            </a:p>
          </p:txBody>
        </p:sp>
      </p:grpSp>
      <p:grpSp>
        <p:nvGrpSpPr>
          <p:cNvPr id="5" name="Group 4"/>
          <p:cNvGrpSpPr/>
          <p:nvPr/>
        </p:nvGrpSpPr>
        <p:grpSpPr>
          <a:xfrm>
            <a:off x="5577179" y="4877441"/>
            <a:ext cx="1107873" cy="1107873"/>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352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39587" y="4877441"/>
            <a:ext cx="1107873" cy="1107873"/>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352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2970" y="4877441"/>
            <a:ext cx="1107873" cy="110787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algn="ctr" defTabSz="913466" fontAlgn="base">
              <a:lnSpc>
                <a:spcPct val="90000"/>
              </a:lnSpc>
              <a:spcBef>
                <a:spcPct val="0"/>
              </a:spcBef>
              <a:spcAft>
                <a:spcPct val="0"/>
              </a:spcAft>
              <a:defRPr/>
            </a:pPr>
            <a:r>
              <a:rPr lang="en-US" sz="1959" b="1" kern="0" dirty="0">
                <a:gradFill>
                  <a:gsLst>
                    <a:gs pos="0">
                      <a:srgbClr val="FFFFFF"/>
                    </a:gs>
                    <a:gs pos="100000">
                      <a:srgbClr val="FFFFFF"/>
                    </a:gs>
                  </a:gsLst>
                  <a:lin ang="5400000" scaled="0"/>
                </a:gradFill>
                <a:latin typeface="Segoe UI"/>
                <a:ea typeface="Segoe UI" pitchFamily="34" charset="0"/>
                <a:cs typeface="Segoe UI" pitchFamily="34" charset="0"/>
              </a:rPr>
              <a:t>http</a:t>
            </a:r>
          </a:p>
        </p:txBody>
      </p:sp>
      <p:sp>
        <p:nvSpPr>
          <p:cNvPr id="47" name="Rectangle 46"/>
          <p:cNvSpPr/>
          <p:nvPr/>
        </p:nvSpPr>
        <p:spPr bwMode="auto">
          <a:xfrm>
            <a:off x="10558561" y="4877441"/>
            <a:ext cx="1107873" cy="11078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algn="ctr" defTabSz="913466" fontAlgn="base">
              <a:lnSpc>
                <a:spcPct val="90000"/>
              </a:lnSpc>
              <a:spcBef>
                <a:spcPct val="0"/>
              </a:spcBef>
              <a:spcAft>
                <a:spcPct val="0"/>
              </a:spcAft>
              <a:defRPr/>
            </a:pPr>
            <a:r>
              <a:rPr lang="en-US" sz="1959" b="1" kern="0" dirty="0">
                <a:gradFill>
                  <a:gsLst>
                    <a:gs pos="0">
                      <a:srgbClr val="FFFFFF"/>
                    </a:gs>
                    <a:gs pos="100000">
                      <a:srgbClr val="FFFFFF"/>
                    </a:gs>
                  </a:gsLst>
                  <a:lin ang="5400000" scaled="0"/>
                </a:gradFill>
                <a:latin typeface="Segoe UI"/>
                <a:ea typeface="Segoe UI" pitchFamily="34" charset="0"/>
                <a:cs typeface="Segoe UI" pitchFamily="34" charset="0"/>
              </a:rPr>
              <a:t>SQL</a:t>
            </a:r>
          </a:p>
        </p:txBody>
      </p:sp>
      <p:grpSp>
        <p:nvGrpSpPr>
          <p:cNvPr id="50" name="Group 49"/>
          <p:cNvGrpSpPr/>
          <p:nvPr/>
        </p:nvGrpSpPr>
        <p:grpSpPr>
          <a:xfrm>
            <a:off x="1515432" y="2062974"/>
            <a:ext cx="1240546" cy="1258675"/>
            <a:chOff x="475031" y="1073442"/>
            <a:chExt cx="1266260" cy="1284765"/>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75031" y="2044308"/>
              <a:ext cx="1266260" cy="313899"/>
            </a:xfrm>
            <a:prstGeom prst="rect">
              <a:avLst/>
            </a:prstGeom>
            <a:noFill/>
          </p:spPr>
          <p:txBody>
            <a:bodyPr wrap="none" rtlCol="0">
              <a:spAutoFit/>
            </a:bodyPr>
            <a:lstStyle/>
            <a:p>
              <a:pPr algn="ctr" defTabSz="913764">
                <a:defRPr/>
              </a:pPr>
              <a:r>
                <a:rPr lang="en-US" sz="1371" kern="0" dirty="0">
                  <a:solidFill>
                    <a:sysClr val="windowText" lastClr="000000"/>
                  </a:solidFill>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56243" y="1639375"/>
            <a:ext cx="1679592" cy="1293562"/>
            <a:chOff x="8525270" y="1655866"/>
            <a:chExt cx="1714407" cy="1320375"/>
          </a:xfrm>
        </p:grpSpPr>
        <p:sp>
          <p:nvSpPr>
            <p:cNvPr id="58" name="TextBox 57"/>
            <p:cNvSpPr txBox="1"/>
            <p:nvPr/>
          </p:nvSpPr>
          <p:spPr>
            <a:xfrm>
              <a:off x="8525270" y="2662342"/>
              <a:ext cx="1714407" cy="313899"/>
            </a:xfrm>
            <a:prstGeom prst="rect">
              <a:avLst/>
            </a:prstGeom>
            <a:noFill/>
          </p:spPr>
          <p:txBody>
            <a:bodyPr wrap="none" rtlCol="0">
              <a:spAutoFit/>
            </a:bodyPr>
            <a:lstStyle/>
            <a:p>
              <a:pPr algn="ctr" defTabSz="913764">
                <a:defRPr/>
              </a:pPr>
              <a:r>
                <a:rPr lang="en-US" sz="1371" kern="0" dirty="0">
                  <a:solidFill>
                    <a:sysClr val="windowText" lastClr="000000"/>
                  </a:solidFill>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22193" y="2065187"/>
            <a:ext cx="1535380" cy="1258675"/>
            <a:chOff x="5430009" y="1692224"/>
            <a:chExt cx="1567206" cy="1284765"/>
          </a:xfrm>
        </p:grpSpPr>
        <p:sp>
          <p:nvSpPr>
            <p:cNvPr id="63" name="TextBox 62"/>
            <p:cNvSpPr txBox="1"/>
            <p:nvPr/>
          </p:nvSpPr>
          <p:spPr>
            <a:xfrm>
              <a:off x="5430009" y="2663090"/>
              <a:ext cx="1567206" cy="313899"/>
            </a:xfrm>
            <a:prstGeom prst="rect">
              <a:avLst/>
            </a:prstGeom>
            <a:noFill/>
          </p:spPr>
          <p:txBody>
            <a:bodyPr wrap="none" rtlCol="0">
              <a:spAutoFit/>
            </a:bodyPr>
            <a:lstStyle/>
            <a:p>
              <a:pPr algn="ctr" defTabSz="913764">
                <a:defRPr/>
              </a:pPr>
              <a:r>
                <a:rPr lang="en-US" sz="1371" kern="0" dirty="0">
                  <a:solidFill>
                    <a:sysClr val="windowText" lastClr="000000"/>
                  </a:solidFill>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3526"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3526"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3526"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3526"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3526"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3526"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algn="ctr" defTabSz="913466" fontAlgn="base">
                  <a:lnSpc>
                    <a:spcPct val="90000"/>
                  </a:lnSpc>
                  <a:spcBef>
                    <a:spcPct val="0"/>
                  </a:spcBef>
                  <a:spcAft>
                    <a:spcPct val="0"/>
                  </a:spcAft>
                  <a:defRPr/>
                </a:pPr>
                <a:endParaRPr lang="en-US" sz="195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algn="ctr" defTabSz="913466" fontAlgn="base">
                  <a:lnSpc>
                    <a:spcPct val="90000"/>
                  </a:lnSpc>
                  <a:spcBef>
                    <a:spcPct val="0"/>
                  </a:spcBef>
                  <a:spcAft>
                    <a:spcPct val="0"/>
                  </a:spcAft>
                  <a:defRPr/>
                </a:pPr>
                <a:endParaRPr lang="en-US" sz="195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algn="ctr" defTabSz="913466" fontAlgn="base">
                  <a:lnSpc>
                    <a:spcPct val="90000"/>
                  </a:lnSpc>
                  <a:spcBef>
                    <a:spcPct val="0"/>
                  </a:spcBef>
                  <a:spcAft>
                    <a:spcPct val="0"/>
                  </a:spcAft>
                  <a:defRPr/>
                </a:pPr>
                <a:endParaRPr lang="en-US" sz="195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algn="ctr" defTabSz="913466" fontAlgn="base">
                  <a:lnSpc>
                    <a:spcPct val="90000"/>
                  </a:lnSpc>
                  <a:spcBef>
                    <a:spcPct val="0"/>
                  </a:spcBef>
                  <a:spcAft>
                    <a:spcPct val="0"/>
                  </a:spcAft>
                  <a:defRPr/>
                </a:pPr>
                <a:endParaRPr lang="en-US" sz="195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28525" y="2648267"/>
            <a:ext cx="1313996" cy="886483"/>
          </a:xfrm>
          <a:prstGeom prst="rect">
            <a:avLst/>
          </a:prstGeom>
        </p:spPr>
      </p:pic>
      <p:pic>
        <p:nvPicPr>
          <p:cNvPr id="72" name="Picture 71"/>
          <p:cNvPicPr>
            <a:picLocks noChangeAspect="1"/>
          </p:cNvPicPr>
          <p:nvPr/>
        </p:nvPicPr>
        <p:blipFill>
          <a:blip r:embed="rId10"/>
          <a:stretch>
            <a:fillRect/>
          </a:stretch>
        </p:blipFill>
        <p:spPr>
          <a:xfrm>
            <a:off x="8516450" y="2812836"/>
            <a:ext cx="1313996" cy="886483"/>
          </a:xfrm>
          <a:prstGeom prst="rect">
            <a:avLst/>
          </a:prstGeom>
        </p:spPr>
      </p:pic>
      <p:grpSp>
        <p:nvGrpSpPr>
          <p:cNvPr id="67" name="Group 66"/>
          <p:cNvGrpSpPr/>
          <p:nvPr/>
        </p:nvGrpSpPr>
        <p:grpSpPr>
          <a:xfrm>
            <a:off x="8729636" y="2949570"/>
            <a:ext cx="1313996" cy="1293562"/>
            <a:chOff x="8704373" y="1655866"/>
            <a:chExt cx="1341232" cy="1320375"/>
          </a:xfrm>
        </p:grpSpPr>
        <p:sp>
          <p:nvSpPr>
            <p:cNvPr id="68" name="TextBox 67"/>
            <p:cNvSpPr txBox="1"/>
            <p:nvPr/>
          </p:nvSpPr>
          <p:spPr>
            <a:xfrm>
              <a:off x="8719904" y="2662342"/>
              <a:ext cx="1325141" cy="313899"/>
            </a:xfrm>
            <a:prstGeom prst="rect">
              <a:avLst/>
            </a:prstGeom>
            <a:noFill/>
          </p:spPr>
          <p:txBody>
            <a:bodyPr wrap="none" rtlCol="0">
              <a:spAutoFit/>
            </a:bodyPr>
            <a:lstStyle/>
            <a:p>
              <a:pPr algn="ctr" defTabSz="913764">
                <a:defRPr/>
              </a:pPr>
              <a:r>
                <a:rPr lang="en-US" sz="1371" kern="0" dirty="0">
                  <a:solidFill>
                    <a:sysClr val="windowText" lastClr="000000"/>
                  </a:solidFill>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67381" y="4877438"/>
            <a:ext cx="1110554" cy="1109597"/>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352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3180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t>From IaaS to FaaS</a:t>
            </a:r>
          </a:p>
        </p:txBody>
      </p:sp>
      <p:grpSp>
        <p:nvGrpSpPr>
          <p:cNvPr id="72" name="Group 71">
            <a:extLst>
              <a:ext uri="{FF2B5EF4-FFF2-40B4-BE49-F238E27FC236}">
                <a16:creationId xmlns:a16="http://schemas.microsoft.com/office/drawing/2014/main" id="{F80AF2BE-2D91-41CC-9DD5-CBDC45A36341}"/>
              </a:ext>
            </a:extLst>
          </p:cNvPr>
          <p:cNvGrpSpPr/>
          <p:nvPr/>
        </p:nvGrpSpPr>
        <p:grpSpPr>
          <a:xfrm>
            <a:off x="9426549" y="1733005"/>
            <a:ext cx="2055108" cy="1799977"/>
            <a:chOff x="9373585" y="1766807"/>
            <a:chExt cx="1730950" cy="1836549"/>
          </a:xfrm>
        </p:grpSpPr>
        <p:sp>
          <p:nvSpPr>
            <p:cNvPr id="65" name="Rectangle 64">
              <a:extLst>
                <a:ext uri="{FF2B5EF4-FFF2-40B4-BE49-F238E27FC236}">
                  <a16:creationId xmlns:a16="http://schemas.microsoft.com/office/drawing/2014/main" id="{DB50EFC8-6122-4685-9664-42C6E6544379}"/>
                </a:ext>
              </a:extLst>
            </p:cNvPr>
            <p:cNvSpPr/>
            <p:nvPr/>
          </p:nvSpPr>
          <p:spPr bwMode="auto">
            <a:xfrm>
              <a:off x="9373585" y="1766807"/>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3907BCBF-731B-4BEC-B66F-DDE84D836962}"/>
                </a:ext>
              </a:extLst>
            </p:cNvPr>
            <p:cNvSpPr/>
            <p:nvPr/>
          </p:nvSpPr>
          <p:spPr bwMode="auto">
            <a:xfrm>
              <a:off x="9373585" y="2417736"/>
              <a:ext cx="1730950" cy="534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661EB1C9-BE0D-4A38-9FB4-E92540FD50C0}"/>
                </a:ext>
              </a:extLst>
            </p:cNvPr>
            <p:cNvSpPr/>
            <p:nvPr/>
          </p:nvSpPr>
          <p:spPr bwMode="auto">
            <a:xfrm>
              <a:off x="9373585" y="3068665"/>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0" name="TextBox 9">
            <a:extLst>
              <a:ext uri="{FF2B5EF4-FFF2-40B4-BE49-F238E27FC236}">
                <a16:creationId xmlns:a16="http://schemas.microsoft.com/office/drawing/2014/main" id="{BD71574E-341C-4D0D-B457-021C574D111F}"/>
              </a:ext>
            </a:extLst>
          </p:cNvPr>
          <p:cNvSpPr txBox="1"/>
          <p:nvPr/>
        </p:nvSpPr>
        <p:spPr>
          <a:xfrm>
            <a:off x="9405216" y="1746284"/>
            <a:ext cx="2097772" cy="506769"/>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Customer Managed</a:t>
            </a:r>
          </a:p>
        </p:txBody>
      </p:sp>
      <p:sp>
        <p:nvSpPr>
          <p:cNvPr id="16" name="TextBox 15">
            <a:extLst>
              <a:ext uri="{FF2B5EF4-FFF2-40B4-BE49-F238E27FC236}">
                <a16:creationId xmlns:a16="http://schemas.microsoft.com/office/drawing/2014/main" id="{2F5EB1F8-9988-4FE6-AC6F-3854E0E59837}"/>
              </a:ext>
            </a:extLst>
          </p:cNvPr>
          <p:cNvSpPr txBox="1"/>
          <p:nvPr/>
        </p:nvSpPr>
        <p:spPr>
          <a:xfrm>
            <a:off x="9405216" y="2301240"/>
            <a:ext cx="2097772"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Customer Managed</a:t>
            </a:r>
            <a:br>
              <a:rPr lang="en-US" sz="1568" spc="-29">
                <a:solidFill>
                  <a:srgbClr val="FFFFFF"/>
                </a:solidFill>
                <a:latin typeface="Segoe UI Semibold" panose="020B0702040204020203" pitchFamily="34" charset="0"/>
                <a:cs typeface="Segoe UI Semibold" panose="020B0702040204020203" pitchFamily="34" charset="0"/>
              </a:rPr>
            </a:br>
            <a:r>
              <a:rPr lang="en-US" sz="1568" spc="-29">
                <a:solidFill>
                  <a:srgbClr val="FFFFFF"/>
                </a:solidFill>
                <a:latin typeface="Segoe UI Semibold" panose="020B0702040204020203" pitchFamily="34" charset="0"/>
                <a:cs typeface="Segoe UI Semibold" panose="020B0702040204020203" pitchFamily="34" charset="0"/>
              </a:rPr>
              <a:t>Unit of Scale</a:t>
            </a:r>
          </a:p>
        </p:txBody>
      </p:sp>
      <p:sp>
        <p:nvSpPr>
          <p:cNvPr id="22" name="TextBox 21">
            <a:extLst>
              <a:ext uri="{FF2B5EF4-FFF2-40B4-BE49-F238E27FC236}">
                <a16:creationId xmlns:a16="http://schemas.microsoft.com/office/drawing/2014/main" id="{BB609E10-6569-4FE5-AA57-992E4025AA74}"/>
              </a:ext>
            </a:extLst>
          </p:cNvPr>
          <p:cNvSpPr txBox="1"/>
          <p:nvPr/>
        </p:nvSpPr>
        <p:spPr>
          <a:xfrm>
            <a:off x="9772849" y="2902613"/>
            <a:ext cx="1362505"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Abstracted </a:t>
            </a:r>
            <a:br>
              <a:rPr lang="en-US" sz="1568" spc="-29">
                <a:solidFill>
                  <a:srgbClr val="FFFFFF"/>
                </a:solidFill>
                <a:latin typeface="Segoe UI Semibold" panose="020B0702040204020203" pitchFamily="34" charset="0"/>
                <a:cs typeface="Segoe UI Semibold" panose="020B0702040204020203" pitchFamily="34" charset="0"/>
              </a:rPr>
            </a:br>
            <a:r>
              <a:rPr lang="en-US" sz="1568" spc="-29">
                <a:solidFill>
                  <a:srgbClr val="FFFFFF"/>
                </a:solidFill>
                <a:latin typeface="Segoe UI Semibold" panose="020B0702040204020203" pitchFamily="34" charset="0"/>
                <a:cs typeface="Segoe UI Semibold" panose="020B0702040204020203" pitchFamily="34" charset="0"/>
              </a:rPr>
              <a:t>by Vendor</a:t>
            </a:r>
          </a:p>
        </p:txBody>
      </p:sp>
      <p:grpSp>
        <p:nvGrpSpPr>
          <p:cNvPr id="78" name="Group 77">
            <a:extLst>
              <a:ext uri="{FF2B5EF4-FFF2-40B4-BE49-F238E27FC236}">
                <a16:creationId xmlns:a16="http://schemas.microsoft.com/office/drawing/2014/main" id="{52974ACE-3D4D-4B66-B0F8-98DA281EA0E2}"/>
              </a:ext>
            </a:extLst>
          </p:cNvPr>
          <p:cNvGrpSpPr/>
          <p:nvPr/>
        </p:nvGrpSpPr>
        <p:grpSpPr>
          <a:xfrm>
            <a:off x="2865682" y="1733004"/>
            <a:ext cx="2055108" cy="4351844"/>
            <a:chOff x="2934235" y="1766807"/>
            <a:chExt cx="2096863" cy="4440264"/>
          </a:xfrm>
        </p:grpSpPr>
        <p:grpSp>
          <p:nvGrpSpPr>
            <p:cNvPr id="75" name="Group 74">
              <a:extLst>
                <a:ext uri="{FF2B5EF4-FFF2-40B4-BE49-F238E27FC236}">
                  <a16:creationId xmlns:a16="http://schemas.microsoft.com/office/drawing/2014/main" id="{CFBC07E6-B155-45DD-9A14-61B221D6F250}"/>
                </a:ext>
              </a:extLst>
            </p:cNvPr>
            <p:cNvGrpSpPr/>
            <p:nvPr/>
          </p:nvGrpSpPr>
          <p:grpSpPr>
            <a:xfrm>
              <a:off x="2934235" y="1766807"/>
              <a:ext cx="2096863" cy="4440264"/>
              <a:chOff x="3166514" y="1766807"/>
              <a:chExt cx="1730950" cy="4440264"/>
            </a:xfrm>
          </p:grpSpPr>
          <p:sp>
            <p:nvSpPr>
              <p:cNvPr id="44" name="Rectangle 43">
                <a:extLst>
                  <a:ext uri="{FF2B5EF4-FFF2-40B4-BE49-F238E27FC236}">
                    <a16:creationId xmlns:a16="http://schemas.microsoft.com/office/drawing/2014/main" id="{8EC96A38-B95D-4587-9CE4-F07D9AA64D53}"/>
                  </a:ext>
                </a:extLst>
              </p:cNvPr>
              <p:cNvSpPr/>
              <p:nvPr/>
            </p:nvSpPr>
            <p:spPr bwMode="auto">
              <a:xfrm>
                <a:off x="3166514" y="1766807"/>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50C14684-0104-4CF3-8C8D-0C06A3EBF9B6}"/>
                  </a:ext>
                </a:extLst>
              </p:cNvPr>
              <p:cNvSpPr/>
              <p:nvPr/>
            </p:nvSpPr>
            <p:spPr bwMode="auto">
              <a:xfrm>
                <a:off x="3166514" y="2417736"/>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35CE1DF8-4720-43E2-9ABA-AC423FB174D2}"/>
                  </a:ext>
                </a:extLst>
              </p:cNvPr>
              <p:cNvSpPr/>
              <p:nvPr/>
            </p:nvSpPr>
            <p:spPr bwMode="auto">
              <a:xfrm>
                <a:off x="3166514" y="3068665"/>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D4985759-E3CD-4D89-8DB1-BADA433D99A6}"/>
                  </a:ext>
                </a:extLst>
              </p:cNvPr>
              <p:cNvSpPr/>
              <p:nvPr/>
            </p:nvSpPr>
            <p:spPr bwMode="auto">
              <a:xfrm>
                <a:off x="3166514" y="3719594"/>
                <a:ext cx="1730950" cy="534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39E36F7F-6462-40BF-B7D1-D47F04948223}"/>
                  </a:ext>
                </a:extLst>
              </p:cNvPr>
              <p:cNvSpPr/>
              <p:nvPr/>
            </p:nvSpPr>
            <p:spPr bwMode="auto">
              <a:xfrm>
                <a:off x="3166514" y="4370523"/>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B192C0C1-B084-40FF-93BC-D9BFC35ECD92}"/>
                  </a:ext>
                </a:extLst>
              </p:cNvPr>
              <p:cNvSpPr/>
              <p:nvPr/>
            </p:nvSpPr>
            <p:spPr bwMode="auto">
              <a:xfrm>
                <a:off x="3166514" y="5021452"/>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C36DECB-AD67-4B0B-9550-AB73FF7664F4}"/>
                  </a:ext>
                </a:extLst>
              </p:cNvPr>
              <p:cNvSpPr/>
              <p:nvPr/>
            </p:nvSpPr>
            <p:spPr bwMode="auto">
              <a:xfrm>
                <a:off x="3166514" y="5672380"/>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 name="TextBox 6">
              <a:extLst>
                <a:ext uri="{FF2B5EF4-FFF2-40B4-BE49-F238E27FC236}">
                  <a16:creationId xmlns:a16="http://schemas.microsoft.com/office/drawing/2014/main" id="{9A9EA790-8F6E-422E-AFE0-174C1362E71D}"/>
                </a:ext>
              </a:extLst>
            </p:cNvPr>
            <p:cNvSpPr txBox="1"/>
            <p:nvPr/>
          </p:nvSpPr>
          <p:spPr>
            <a:xfrm>
              <a:off x="3367273" y="1772474"/>
              <a:ext cx="1230786"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Functions</a:t>
              </a:r>
            </a:p>
          </p:txBody>
        </p:sp>
        <p:sp>
          <p:nvSpPr>
            <p:cNvPr id="13" name="TextBox 12">
              <a:extLst>
                <a:ext uri="{FF2B5EF4-FFF2-40B4-BE49-F238E27FC236}">
                  <a16:creationId xmlns:a16="http://schemas.microsoft.com/office/drawing/2014/main" id="{74BF0243-4F4C-4132-83B0-11ED5CF28213}"/>
                </a:ext>
              </a:extLst>
            </p:cNvPr>
            <p:cNvSpPr txBox="1"/>
            <p:nvPr/>
          </p:nvSpPr>
          <p:spPr>
            <a:xfrm>
              <a:off x="3287764" y="2431462"/>
              <a:ext cx="1389804"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Application</a:t>
              </a:r>
            </a:p>
          </p:txBody>
        </p:sp>
        <p:sp>
          <p:nvSpPr>
            <p:cNvPr id="19" name="TextBox 18">
              <a:extLst>
                <a:ext uri="{FF2B5EF4-FFF2-40B4-BE49-F238E27FC236}">
                  <a16:creationId xmlns:a16="http://schemas.microsoft.com/office/drawing/2014/main" id="{C744F366-0405-4F49-A853-4EAECFDABB2D}"/>
                </a:ext>
              </a:extLst>
            </p:cNvPr>
            <p:cNvSpPr txBox="1"/>
            <p:nvPr/>
          </p:nvSpPr>
          <p:spPr>
            <a:xfrm>
              <a:off x="3418730" y="3076502"/>
              <a:ext cx="1127873"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Runtime</a:t>
              </a:r>
            </a:p>
          </p:txBody>
        </p:sp>
        <p:sp>
          <p:nvSpPr>
            <p:cNvPr id="24" name="TextBox 23">
              <a:extLst>
                <a:ext uri="{FF2B5EF4-FFF2-40B4-BE49-F238E27FC236}">
                  <a16:creationId xmlns:a16="http://schemas.microsoft.com/office/drawing/2014/main" id="{2DC5F12C-DFB4-4FF0-8DE4-B927BBDE2B8B}"/>
                </a:ext>
              </a:extLst>
            </p:cNvPr>
            <p:cNvSpPr txBox="1"/>
            <p:nvPr/>
          </p:nvSpPr>
          <p:spPr>
            <a:xfrm>
              <a:off x="3318061" y="3735220"/>
              <a:ext cx="1329211"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Containers</a:t>
              </a:r>
            </a:p>
          </p:txBody>
        </p:sp>
        <p:sp>
          <p:nvSpPr>
            <p:cNvPr id="28" name="TextBox 27">
              <a:extLst>
                <a:ext uri="{FF2B5EF4-FFF2-40B4-BE49-F238E27FC236}">
                  <a16:creationId xmlns:a16="http://schemas.microsoft.com/office/drawing/2014/main" id="{CDB5BED3-2615-4002-AF06-BD464A51D2CA}"/>
                </a:ext>
              </a:extLst>
            </p:cNvPr>
            <p:cNvSpPr txBox="1"/>
            <p:nvPr/>
          </p:nvSpPr>
          <p:spPr>
            <a:xfrm>
              <a:off x="2999095" y="4377998"/>
              <a:ext cx="1967142"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Operating System</a:t>
              </a:r>
            </a:p>
          </p:txBody>
        </p:sp>
        <p:sp>
          <p:nvSpPr>
            <p:cNvPr id="32" name="TextBox 31">
              <a:extLst>
                <a:ext uri="{FF2B5EF4-FFF2-40B4-BE49-F238E27FC236}">
                  <a16:creationId xmlns:a16="http://schemas.microsoft.com/office/drawing/2014/main" id="{782F31AF-9973-43C6-B624-66C72A9A24D5}"/>
                </a:ext>
              </a:extLst>
            </p:cNvPr>
            <p:cNvSpPr txBox="1"/>
            <p:nvPr/>
          </p:nvSpPr>
          <p:spPr>
            <a:xfrm>
              <a:off x="3203222" y="5029328"/>
              <a:ext cx="1558888"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Virtualization</a:t>
              </a:r>
            </a:p>
          </p:txBody>
        </p:sp>
        <p:sp>
          <p:nvSpPr>
            <p:cNvPr id="36" name="TextBox 35">
              <a:extLst>
                <a:ext uri="{FF2B5EF4-FFF2-40B4-BE49-F238E27FC236}">
                  <a16:creationId xmlns:a16="http://schemas.microsoft.com/office/drawing/2014/main" id="{288DF3B4-85AE-412B-B7F2-050A77E42F2F}"/>
                </a:ext>
              </a:extLst>
            </p:cNvPr>
            <p:cNvSpPr txBox="1"/>
            <p:nvPr/>
          </p:nvSpPr>
          <p:spPr>
            <a:xfrm>
              <a:off x="3363138" y="5680391"/>
              <a:ext cx="1239057"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Hardware</a:t>
              </a:r>
            </a:p>
          </p:txBody>
        </p:sp>
      </p:grpSp>
      <p:grpSp>
        <p:nvGrpSpPr>
          <p:cNvPr id="79" name="Group 78">
            <a:extLst>
              <a:ext uri="{FF2B5EF4-FFF2-40B4-BE49-F238E27FC236}">
                <a16:creationId xmlns:a16="http://schemas.microsoft.com/office/drawing/2014/main" id="{9FAFB0F0-F652-436A-A04B-96B9B83F7AF0}"/>
              </a:ext>
            </a:extLst>
          </p:cNvPr>
          <p:cNvGrpSpPr/>
          <p:nvPr/>
        </p:nvGrpSpPr>
        <p:grpSpPr>
          <a:xfrm>
            <a:off x="5045526" y="1733004"/>
            <a:ext cx="2055108" cy="4351844"/>
            <a:chOff x="4995510" y="1766807"/>
            <a:chExt cx="2096863" cy="4440264"/>
          </a:xfrm>
        </p:grpSpPr>
        <p:grpSp>
          <p:nvGrpSpPr>
            <p:cNvPr id="74" name="Group 73">
              <a:extLst>
                <a:ext uri="{FF2B5EF4-FFF2-40B4-BE49-F238E27FC236}">
                  <a16:creationId xmlns:a16="http://schemas.microsoft.com/office/drawing/2014/main" id="{9D4B4DDF-70B7-4C76-BEE4-6D0DE6DF9E80}"/>
                </a:ext>
              </a:extLst>
            </p:cNvPr>
            <p:cNvGrpSpPr/>
            <p:nvPr/>
          </p:nvGrpSpPr>
          <p:grpSpPr>
            <a:xfrm>
              <a:off x="4995510" y="1766807"/>
              <a:ext cx="2096863" cy="4440264"/>
              <a:chOff x="5220039" y="1766807"/>
              <a:chExt cx="1730950" cy="4440264"/>
            </a:xfrm>
          </p:grpSpPr>
          <p:sp>
            <p:nvSpPr>
              <p:cNvPr id="51" name="Rectangle 50">
                <a:extLst>
                  <a:ext uri="{FF2B5EF4-FFF2-40B4-BE49-F238E27FC236}">
                    <a16:creationId xmlns:a16="http://schemas.microsoft.com/office/drawing/2014/main" id="{4FD64EEF-B9D9-433F-88D9-8999C5AC9420}"/>
                  </a:ext>
                </a:extLst>
              </p:cNvPr>
              <p:cNvSpPr/>
              <p:nvPr/>
            </p:nvSpPr>
            <p:spPr bwMode="auto">
              <a:xfrm>
                <a:off x="5220039" y="1766807"/>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D68DA0CF-A1D7-42E5-90B1-A6CDA8FC94C0}"/>
                  </a:ext>
                </a:extLst>
              </p:cNvPr>
              <p:cNvSpPr/>
              <p:nvPr/>
            </p:nvSpPr>
            <p:spPr bwMode="auto">
              <a:xfrm>
                <a:off x="5220039" y="2417736"/>
                <a:ext cx="1730950" cy="534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B514B146-2F09-4FCD-80A6-4A34192D583A}"/>
                  </a:ext>
                </a:extLst>
              </p:cNvPr>
              <p:cNvSpPr/>
              <p:nvPr/>
            </p:nvSpPr>
            <p:spPr bwMode="auto">
              <a:xfrm>
                <a:off x="5220039" y="3068665"/>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B6C5367C-4056-4FD5-87DE-4D61E518A93D}"/>
                  </a:ext>
                </a:extLst>
              </p:cNvPr>
              <p:cNvSpPr/>
              <p:nvPr/>
            </p:nvSpPr>
            <p:spPr bwMode="auto">
              <a:xfrm>
                <a:off x="5220039" y="3719594"/>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E174090C-3EC5-4389-84E8-0A6F76BD81CA}"/>
                  </a:ext>
                </a:extLst>
              </p:cNvPr>
              <p:cNvSpPr/>
              <p:nvPr/>
            </p:nvSpPr>
            <p:spPr bwMode="auto">
              <a:xfrm>
                <a:off x="5220039" y="4370523"/>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FD1C8CEF-DD32-45DF-A015-E26F044EDBAD}"/>
                  </a:ext>
                </a:extLst>
              </p:cNvPr>
              <p:cNvSpPr/>
              <p:nvPr/>
            </p:nvSpPr>
            <p:spPr bwMode="auto">
              <a:xfrm>
                <a:off x="5220039" y="5021452"/>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EFA50BA6-7F81-4A4A-9673-B9699A7BDE60}"/>
                  </a:ext>
                </a:extLst>
              </p:cNvPr>
              <p:cNvSpPr/>
              <p:nvPr/>
            </p:nvSpPr>
            <p:spPr bwMode="auto">
              <a:xfrm>
                <a:off x="5220039" y="5672380"/>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 name="TextBox 7">
              <a:extLst>
                <a:ext uri="{FF2B5EF4-FFF2-40B4-BE49-F238E27FC236}">
                  <a16:creationId xmlns:a16="http://schemas.microsoft.com/office/drawing/2014/main" id="{D0339860-6234-4CC5-836E-2A7E8E9997B8}"/>
                </a:ext>
              </a:extLst>
            </p:cNvPr>
            <p:cNvSpPr txBox="1"/>
            <p:nvPr/>
          </p:nvSpPr>
          <p:spPr>
            <a:xfrm>
              <a:off x="5428548" y="1772474"/>
              <a:ext cx="1230786"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Functions</a:t>
              </a:r>
            </a:p>
          </p:txBody>
        </p:sp>
        <p:sp>
          <p:nvSpPr>
            <p:cNvPr id="14" name="TextBox 13">
              <a:extLst>
                <a:ext uri="{FF2B5EF4-FFF2-40B4-BE49-F238E27FC236}">
                  <a16:creationId xmlns:a16="http://schemas.microsoft.com/office/drawing/2014/main" id="{BAC2B94D-B67B-4931-B56F-9E7EE98C45FF}"/>
                </a:ext>
              </a:extLst>
            </p:cNvPr>
            <p:cNvSpPr txBox="1"/>
            <p:nvPr/>
          </p:nvSpPr>
          <p:spPr>
            <a:xfrm>
              <a:off x="5349039" y="2431462"/>
              <a:ext cx="1389804"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Application</a:t>
              </a:r>
            </a:p>
          </p:txBody>
        </p:sp>
        <p:sp>
          <p:nvSpPr>
            <p:cNvPr id="20" name="TextBox 19">
              <a:extLst>
                <a:ext uri="{FF2B5EF4-FFF2-40B4-BE49-F238E27FC236}">
                  <a16:creationId xmlns:a16="http://schemas.microsoft.com/office/drawing/2014/main" id="{FE0C3FFB-9186-49F3-8F1C-1DEA2FF569DE}"/>
                </a:ext>
              </a:extLst>
            </p:cNvPr>
            <p:cNvSpPr txBox="1"/>
            <p:nvPr/>
          </p:nvSpPr>
          <p:spPr>
            <a:xfrm>
              <a:off x="5480005" y="3076502"/>
              <a:ext cx="1127873"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Runtime</a:t>
              </a:r>
            </a:p>
          </p:txBody>
        </p:sp>
        <p:sp>
          <p:nvSpPr>
            <p:cNvPr id="25" name="TextBox 24">
              <a:extLst>
                <a:ext uri="{FF2B5EF4-FFF2-40B4-BE49-F238E27FC236}">
                  <a16:creationId xmlns:a16="http://schemas.microsoft.com/office/drawing/2014/main" id="{8835F57B-1606-440C-B0AF-78A2AEECEF2B}"/>
                </a:ext>
              </a:extLst>
            </p:cNvPr>
            <p:cNvSpPr txBox="1"/>
            <p:nvPr/>
          </p:nvSpPr>
          <p:spPr>
            <a:xfrm>
              <a:off x="5379336" y="3735220"/>
              <a:ext cx="1329211"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Containers</a:t>
              </a:r>
            </a:p>
          </p:txBody>
        </p:sp>
        <p:sp>
          <p:nvSpPr>
            <p:cNvPr id="29" name="TextBox 28">
              <a:extLst>
                <a:ext uri="{FF2B5EF4-FFF2-40B4-BE49-F238E27FC236}">
                  <a16:creationId xmlns:a16="http://schemas.microsoft.com/office/drawing/2014/main" id="{89FA7748-1F81-41ED-A7B2-7EB727326E84}"/>
                </a:ext>
              </a:extLst>
            </p:cNvPr>
            <p:cNvSpPr txBox="1"/>
            <p:nvPr/>
          </p:nvSpPr>
          <p:spPr>
            <a:xfrm>
              <a:off x="5060370" y="4377998"/>
              <a:ext cx="1967142"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Operating System</a:t>
              </a:r>
            </a:p>
          </p:txBody>
        </p:sp>
        <p:sp>
          <p:nvSpPr>
            <p:cNvPr id="33" name="TextBox 32">
              <a:extLst>
                <a:ext uri="{FF2B5EF4-FFF2-40B4-BE49-F238E27FC236}">
                  <a16:creationId xmlns:a16="http://schemas.microsoft.com/office/drawing/2014/main" id="{897BE04F-97F5-4B41-903E-460B53D530BC}"/>
                </a:ext>
              </a:extLst>
            </p:cNvPr>
            <p:cNvSpPr txBox="1"/>
            <p:nvPr/>
          </p:nvSpPr>
          <p:spPr>
            <a:xfrm>
              <a:off x="5264497" y="5029328"/>
              <a:ext cx="1558888"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Virtualization</a:t>
              </a:r>
            </a:p>
          </p:txBody>
        </p:sp>
        <p:sp>
          <p:nvSpPr>
            <p:cNvPr id="37" name="TextBox 36">
              <a:extLst>
                <a:ext uri="{FF2B5EF4-FFF2-40B4-BE49-F238E27FC236}">
                  <a16:creationId xmlns:a16="http://schemas.microsoft.com/office/drawing/2014/main" id="{8B5A6B66-ADC0-455D-A904-CAC80BDA9D1B}"/>
                </a:ext>
              </a:extLst>
            </p:cNvPr>
            <p:cNvSpPr txBox="1"/>
            <p:nvPr/>
          </p:nvSpPr>
          <p:spPr>
            <a:xfrm>
              <a:off x="5424413" y="5680391"/>
              <a:ext cx="1239057"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Hardware</a:t>
              </a:r>
            </a:p>
          </p:txBody>
        </p:sp>
      </p:grpSp>
      <p:grpSp>
        <p:nvGrpSpPr>
          <p:cNvPr id="80" name="Group 79">
            <a:extLst>
              <a:ext uri="{FF2B5EF4-FFF2-40B4-BE49-F238E27FC236}">
                <a16:creationId xmlns:a16="http://schemas.microsoft.com/office/drawing/2014/main" id="{9D8C5AE5-B1BB-4D0B-9434-FF27FCBB64AE}"/>
              </a:ext>
            </a:extLst>
          </p:cNvPr>
          <p:cNvGrpSpPr/>
          <p:nvPr/>
        </p:nvGrpSpPr>
        <p:grpSpPr>
          <a:xfrm>
            <a:off x="7225371" y="1733004"/>
            <a:ext cx="2055108" cy="4351844"/>
            <a:chOff x="7056785" y="1766807"/>
            <a:chExt cx="2096863" cy="4440264"/>
          </a:xfrm>
        </p:grpSpPr>
        <p:grpSp>
          <p:nvGrpSpPr>
            <p:cNvPr id="73" name="Group 72">
              <a:extLst>
                <a:ext uri="{FF2B5EF4-FFF2-40B4-BE49-F238E27FC236}">
                  <a16:creationId xmlns:a16="http://schemas.microsoft.com/office/drawing/2014/main" id="{A199FC12-E12D-4401-A3B3-C7D92E534201}"/>
                </a:ext>
              </a:extLst>
            </p:cNvPr>
            <p:cNvGrpSpPr/>
            <p:nvPr/>
          </p:nvGrpSpPr>
          <p:grpSpPr>
            <a:xfrm>
              <a:off x="7056785" y="1766807"/>
              <a:ext cx="2096863" cy="4440264"/>
              <a:chOff x="7211572" y="1766807"/>
              <a:chExt cx="1730950" cy="4440264"/>
            </a:xfrm>
          </p:grpSpPr>
          <p:sp>
            <p:nvSpPr>
              <p:cNvPr id="58" name="Rectangle 57">
                <a:extLst>
                  <a:ext uri="{FF2B5EF4-FFF2-40B4-BE49-F238E27FC236}">
                    <a16:creationId xmlns:a16="http://schemas.microsoft.com/office/drawing/2014/main" id="{808C6266-8B3E-40D4-AACB-7ED32AB8284C}"/>
                  </a:ext>
                </a:extLst>
              </p:cNvPr>
              <p:cNvSpPr/>
              <p:nvPr/>
            </p:nvSpPr>
            <p:spPr bwMode="auto">
              <a:xfrm>
                <a:off x="7211572" y="1766807"/>
                <a:ext cx="1730950" cy="534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88840F44-7543-49F1-8A72-6B64235168F4}"/>
                  </a:ext>
                </a:extLst>
              </p:cNvPr>
              <p:cNvSpPr/>
              <p:nvPr/>
            </p:nvSpPr>
            <p:spPr bwMode="auto">
              <a:xfrm>
                <a:off x="7211572" y="2417736"/>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11C34EF4-5312-4D4C-8CA1-CABD465A699C}"/>
                  </a:ext>
                </a:extLst>
              </p:cNvPr>
              <p:cNvSpPr/>
              <p:nvPr/>
            </p:nvSpPr>
            <p:spPr bwMode="auto">
              <a:xfrm>
                <a:off x="7211572" y="3068665"/>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F87B64EC-7625-4751-9F8E-2804CFFCA301}"/>
                  </a:ext>
                </a:extLst>
              </p:cNvPr>
              <p:cNvSpPr/>
              <p:nvPr/>
            </p:nvSpPr>
            <p:spPr bwMode="auto">
              <a:xfrm>
                <a:off x="7211572" y="3719594"/>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7E6A6725-6497-4D0D-9E6F-1FA98A77F040}"/>
                  </a:ext>
                </a:extLst>
              </p:cNvPr>
              <p:cNvSpPr/>
              <p:nvPr/>
            </p:nvSpPr>
            <p:spPr bwMode="auto">
              <a:xfrm>
                <a:off x="7211572" y="4370523"/>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A43DFF52-A067-4F8E-B683-19D0D1452261}"/>
                  </a:ext>
                </a:extLst>
              </p:cNvPr>
              <p:cNvSpPr/>
              <p:nvPr/>
            </p:nvSpPr>
            <p:spPr bwMode="auto">
              <a:xfrm>
                <a:off x="7211572" y="5021452"/>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32250020-7366-4085-8CED-CC6BFC789C38}"/>
                  </a:ext>
                </a:extLst>
              </p:cNvPr>
              <p:cNvSpPr/>
              <p:nvPr/>
            </p:nvSpPr>
            <p:spPr bwMode="auto">
              <a:xfrm>
                <a:off x="7211572" y="5672380"/>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 name="TextBox 8">
              <a:extLst>
                <a:ext uri="{FF2B5EF4-FFF2-40B4-BE49-F238E27FC236}">
                  <a16:creationId xmlns:a16="http://schemas.microsoft.com/office/drawing/2014/main" id="{0D632229-D6C9-47F9-86B3-C08B9755C367}"/>
                </a:ext>
              </a:extLst>
            </p:cNvPr>
            <p:cNvSpPr txBox="1"/>
            <p:nvPr/>
          </p:nvSpPr>
          <p:spPr>
            <a:xfrm>
              <a:off x="7489823" y="1772474"/>
              <a:ext cx="1230786"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Functions</a:t>
              </a:r>
            </a:p>
          </p:txBody>
        </p:sp>
        <p:sp>
          <p:nvSpPr>
            <p:cNvPr id="15" name="TextBox 14">
              <a:extLst>
                <a:ext uri="{FF2B5EF4-FFF2-40B4-BE49-F238E27FC236}">
                  <a16:creationId xmlns:a16="http://schemas.microsoft.com/office/drawing/2014/main" id="{2DEA21A6-44EB-4167-BF89-157C50CD6BCB}"/>
                </a:ext>
              </a:extLst>
            </p:cNvPr>
            <p:cNvSpPr txBox="1"/>
            <p:nvPr/>
          </p:nvSpPr>
          <p:spPr>
            <a:xfrm>
              <a:off x="7410314" y="2431462"/>
              <a:ext cx="1389804"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Application</a:t>
              </a:r>
            </a:p>
          </p:txBody>
        </p:sp>
        <p:sp>
          <p:nvSpPr>
            <p:cNvPr id="21" name="TextBox 20">
              <a:extLst>
                <a:ext uri="{FF2B5EF4-FFF2-40B4-BE49-F238E27FC236}">
                  <a16:creationId xmlns:a16="http://schemas.microsoft.com/office/drawing/2014/main" id="{75093AC2-870B-4485-8331-BE4BEF376056}"/>
                </a:ext>
              </a:extLst>
            </p:cNvPr>
            <p:cNvSpPr txBox="1"/>
            <p:nvPr/>
          </p:nvSpPr>
          <p:spPr>
            <a:xfrm>
              <a:off x="7541280" y="3076502"/>
              <a:ext cx="1127873"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Runtime</a:t>
              </a:r>
            </a:p>
          </p:txBody>
        </p:sp>
        <p:sp>
          <p:nvSpPr>
            <p:cNvPr id="26" name="TextBox 25">
              <a:extLst>
                <a:ext uri="{FF2B5EF4-FFF2-40B4-BE49-F238E27FC236}">
                  <a16:creationId xmlns:a16="http://schemas.microsoft.com/office/drawing/2014/main" id="{9BB655B8-1216-407C-A365-67FA696BC4E9}"/>
                </a:ext>
              </a:extLst>
            </p:cNvPr>
            <p:cNvSpPr txBox="1"/>
            <p:nvPr/>
          </p:nvSpPr>
          <p:spPr>
            <a:xfrm>
              <a:off x="7440611" y="3735220"/>
              <a:ext cx="1329211"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Containers</a:t>
              </a:r>
            </a:p>
          </p:txBody>
        </p:sp>
        <p:sp>
          <p:nvSpPr>
            <p:cNvPr id="30" name="TextBox 29">
              <a:extLst>
                <a:ext uri="{FF2B5EF4-FFF2-40B4-BE49-F238E27FC236}">
                  <a16:creationId xmlns:a16="http://schemas.microsoft.com/office/drawing/2014/main" id="{E37059C6-AD9D-4363-8166-E0D529AC5058}"/>
                </a:ext>
              </a:extLst>
            </p:cNvPr>
            <p:cNvSpPr txBox="1"/>
            <p:nvPr/>
          </p:nvSpPr>
          <p:spPr>
            <a:xfrm>
              <a:off x="7121645" y="4377998"/>
              <a:ext cx="1967142"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Operating System</a:t>
              </a:r>
            </a:p>
          </p:txBody>
        </p:sp>
        <p:sp>
          <p:nvSpPr>
            <p:cNvPr id="34" name="TextBox 33">
              <a:extLst>
                <a:ext uri="{FF2B5EF4-FFF2-40B4-BE49-F238E27FC236}">
                  <a16:creationId xmlns:a16="http://schemas.microsoft.com/office/drawing/2014/main" id="{4760D345-1122-4BED-A067-9199913A5778}"/>
                </a:ext>
              </a:extLst>
            </p:cNvPr>
            <p:cNvSpPr txBox="1"/>
            <p:nvPr/>
          </p:nvSpPr>
          <p:spPr>
            <a:xfrm>
              <a:off x="7325772" y="5029328"/>
              <a:ext cx="1558889"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Virtualization</a:t>
              </a:r>
            </a:p>
          </p:txBody>
        </p:sp>
        <p:sp>
          <p:nvSpPr>
            <p:cNvPr id="38" name="TextBox 37">
              <a:extLst>
                <a:ext uri="{FF2B5EF4-FFF2-40B4-BE49-F238E27FC236}">
                  <a16:creationId xmlns:a16="http://schemas.microsoft.com/office/drawing/2014/main" id="{BB0FBC40-6F91-4D09-A41C-EC97F378659C}"/>
                </a:ext>
              </a:extLst>
            </p:cNvPr>
            <p:cNvSpPr txBox="1"/>
            <p:nvPr/>
          </p:nvSpPr>
          <p:spPr>
            <a:xfrm>
              <a:off x="7485688" y="5680391"/>
              <a:ext cx="1239057"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Hardware</a:t>
              </a:r>
            </a:p>
          </p:txBody>
        </p:sp>
      </p:grpSp>
      <p:grpSp>
        <p:nvGrpSpPr>
          <p:cNvPr id="77" name="Group 76">
            <a:extLst>
              <a:ext uri="{FF2B5EF4-FFF2-40B4-BE49-F238E27FC236}">
                <a16:creationId xmlns:a16="http://schemas.microsoft.com/office/drawing/2014/main" id="{61DCF454-4509-4EC9-A0AB-FCDA1BA3BFC4}"/>
              </a:ext>
            </a:extLst>
          </p:cNvPr>
          <p:cNvGrpSpPr/>
          <p:nvPr/>
        </p:nvGrpSpPr>
        <p:grpSpPr>
          <a:xfrm>
            <a:off x="685838" y="1733004"/>
            <a:ext cx="2055108" cy="4351844"/>
            <a:chOff x="594385" y="1766807"/>
            <a:chExt cx="2096863" cy="4440264"/>
          </a:xfrm>
        </p:grpSpPr>
        <p:grpSp>
          <p:nvGrpSpPr>
            <p:cNvPr id="76" name="Group 75">
              <a:extLst>
                <a:ext uri="{FF2B5EF4-FFF2-40B4-BE49-F238E27FC236}">
                  <a16:creationId xmlns:a16="http://schemas.microsoft.com/office/drawing/2014/main" id="{1B8C0F7D-2E32-40DB-8B36-DDBD8D4A0B49}"/>
                </a:ext>
              </a:extLst>
            </p:cNvPr>
            <p:cNvGrpSpPr/>
            <p:nvPr/>
          </p:nvGrpSpPr>
          <p:grpSpPr>
            <a:xfrm>
              <a:off x="594385" y="1766807"/>
              <a:ext cx="2096863" cy="4440264"/>
              <a:chOff x="1128487" y="1766807"/>
              <a:chExt cx="1730950" cy="4440264"/>
            </a:xfrm>
          </p:grpSpPr>
          <p:sp>
            <p:nvSpPr>
              <p:cNvPr id="2" name="Rectangle 1">
                <a:extLst>
                  <a:ext uri="{FF2B5EF4-FFF2-40B4-BE49-F238E27FC236}">
                    <a16:creationId xmlns:a16="http://schemas.microsoft.com/office/drawing/2014/main" id="{A9EA9ABF-F99F-440A-8691-365FFFEBE0CC}"/>
                  </a:ext>
                </a:extLst>
              </p:cNvPr>
              <p:cNvSpPr/>
              <p:nvPr/>
            </p:nvSpPr>
            <p:spPr bwMode="auto">
              <a:xfrm>
                <a:off x="1128487" y="1766807"/>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C2734D0A-C720-4F26-B8C6-452BFD914C06}"/>
                  </a:ext>
                </a:extLst>
              </p:cNvPr>
              <p:cNvSpPr/>
              <p:nvPr/>
            </p:nvSpPr>
            <p:spPr bwMode="auto">
              <a:xfrm>
                <a:off x="1128487" y="2417736"/>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27D5BCF4-3300-4668-A38C-584EA31834D8}"/>
                  </a:ext>
                </a:extLst>
              </p:cNvPr>
              <p:cNvSpPr/>
              <p:nvPr/>
            </p:nvSpPr>
            <p:spPr bwMode="auto">
              <a:xfrm>
                <a:off x="1128487" y="3068665"/>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AC9A049-0BB2-4466-994C-73A85E32219E}"/>
                  </a:ext>
                </a:extLst>
              </p:cNvPr>
              <p:cNvSpPr/>
              <p:nvPr/>
            </p:nvSpPr>
            <p:spPr bwMode="auto">
              <a:xfrm>
                <a:off x="1128487" y="3719594"/>
                <a:ext cx="1730950" cy="53469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8640393F-BF27-458D-A24C-A444E9D8341B}"/>
                  </a:ext>
                </a:extLst>
              </p:cNvPr>
              <p:cNvSpPr/>
              <p:nvPr/>
            </p:nvSpPr>
            <p:spPr bwMode="auto">
              <a:xfrm>
                <a:off x="1128487" y="4370523"/>
                <a:ext cx="1730950" cy="534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B6A16C49-9E0F-4C4F-934C-A278A82B9F5C}"/>
                  </a:ext>
                </a:extLst>
              </p:cNvPr>
              <p:cNvSpPr/>
              <p:nvPr/>
            </p:nvSpPr>
            <p:spPr bwMode="auto">
              <a:xfrm>
                <a:off x="1128487" y="5021452"/>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716668DA-B6FE-407C-8549-FAF0E97C0F47}"/>
                  </a:ext>
                </a:extLst>
              </p:cNvPr>
              <p:cNvSpPr/>
              <p:nvPr/>
            </p:nvSpPr>
            <p:spPr bwMode="auto">
              <a:xfrm>
                <a:off x="1128487" y="5672380"/>
                <a:ext cx="1730950" cy="5346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452A1934-1B47-49C4-9662-64A8B8577305}"/>
                </a:ext>
              </a:extLst>
            </p:cNvPr>
            <p:cNvSpPr txBox="1"/>
            <p:nvPr/>
          </p:nvSpPr>
          <p:spPr>
            <a:xfrm>
              <a:off x="1078880" y="3076502"/>
              <a:ext cx="1127873"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Runtime</a:t>
              </a:r>
            </a:p>
          </p:txBody>
        </p:sp>
        <p:sp>
          <p:nvSpPr>
            <p:cNvPr id="23" name="TextBox 22">
              <a:extLst>
                <a:ext uri="{FF2B5EF4-FFF2-40B4-BE49-F238E27FC236}">
                  <a16:creationId xmlns:a16="http://schemas.microsoft.com/office/drawing/2014/main" id="{1B5CFF2E-CE26-484B-A84C-0900A0715874}"/>
                </a:ext>
              </a:extLst>
            </p:cNvPr>
            <p:cNvSpPr txBox="1"/>
            <p:nvPr/>
          </p:nvSpPr>
          <p:spPr>
            <a:xfrm>
              <a:off x="978211" y="3618851"/>
              <a:ext cx="1329210" cy="738664"/>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Containers</a:t>
              </a:r>
              <a:br>
                <a:rPr lang="en-US" sz="1568" spc="-29">
                  <a:solidFill>
                    <a:srgbClr val="FFFFFF"/>
                  </a:solidFill>
                  <a:latin typeface="Segoe UI Semibold" panose="020B0702040204020203" pitchFamily="34" charset="0"/>
                  <a:cs typeface="Segoe UI Semibold" panose="020B0702040204020203" pitchFamily="34" charset="0"/>
                </a:rPr>
              </a:br>
              <a:r>
                <a:rPr lang="en-US" sz="1568" spc="-29">
                  <a:solidFill>
                    <a:srgbClr val="FFFFFF"/>
                  </a:solidFill>
                  <a:latin typeface="Segoe UI Semibold" panose="020B0702040204020203" pitchFamily="34" charset="0"/>
                  <a:cs typeface="Segoe UI Semibold" panose="020B0702040204020203" pitchFamily="34" charset="0"/>
                </a:rPr>
                <a:t>(optional)</a:t>
              </a:r>
            </a:p>
          </p:txBody>
        </p:sp>
        <p:sp>
          <p:nvSpPr>
            <p:cNvPr id="27" name="TextBox 26">
              <a:extLst>
                <a:ext uri="{FF2B5EF4-FFF2-40B4-BE49-F238E27FC236}">
                  <a16:creationId xmlns:a16="http://schemas.microsoft.com/office/drawing/2014/main" id="{E39BB22C-BAAA-4B5A-8C3F-B2605F7C13F5}"/>
                </a:ext>
              </a:extLst>
            </p:cNvPr>
            <p:cNvSpPr txBox="1"/>
            <p:nvPr/>
          </p:nvSpPr>
          <p:spPr>
            <a:xfrm>
              <a:off x="659245" y="4377998"/>
              <a:ext cx="1967142"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Operating System</a:t>
              </a:r>
            </a:p>
          </p:txBody>
        </p:sp>
        <p:sp>
          <p:nvSpPr>
            <p:cNvPr id="31" name="TextBox 30">
              <a:extLst>
                <a:ext uri="{FF2B5EF4-FFF2-40B4-BE49-F238E27FC236}">
                  <a16:creationId xmlns:a16="http://schemas.microsoft.com/office/drawing/2014/main" id="{90CB1B6E-7699-4C7E-B9C8-E6C99881B084}"/>
                </a:ext>
              </a:extLst>
            </p:cNvPr>
            <p:cNvSpPr txBox="1"/>
            <p:nvPr/>
          </p:nvSpPr>
          <p:spPr>
            <a:xfrm>
              <a:off x="863372" y="5029328"/>
              <a:ext cx="1558888"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Virtualization</a:t>
              </a:r>
            </a:p>
          </p:txBody>
        </p:sp>
        <p:sp>
          <p:nvSpPr>
            <p:cNvPr id="35" name="TextBox 34">
              <a:extLst>
                <a:ext uri="{FF2B5EF4-FFF2-40B4-BE49-F238E27FC236}">
                  <a16:creationId xmlns:a16="http://schemas.microsoft.com/office/drawing/2014/main" id="{E54E69CF-B580-4BCA-A06B-153183083A28}"/>
                </a:ext>
              </a:extLst>
            </p:cNvPr>
            <p:cNvSpPr txBox="1"/>
            <p:nvPr/>
          </p:nvSpPr>
          <p:spPr>
            <a:xfrm>
              <a:off x="1023288" y="5680391"/>
              <a:ext cx="1239057"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Hardware</a:t>
              </a:r>
            </a:p>
          </p:txBody>
        </p:sp>
        <p:sp>
          <p:nvSpPr>
            <p:cNvPr id="3" name="TextBox 2">
              <a:extLst>
                <a:ext uri="{FF2B5EF4-FFF2-40B4-BE49-F238E27FC236}">
                  <a16:creationId xmlns:a16="http://schemas.microsoft.com/office/drawing/2014/main" id="{8771DE7C-B745-4EEC-907F-5C5EF1CDFB2E}"/>
                </a:ext>
              </a:extLst>
            </p:cNvPr>
            <p:cNvSpPr txBox="1"/>
            <p:nvPr/>
          </p:nvSpPr>
          <p:spPr>
            <a:xfrm>
              <a:off x="1027423" y="1772474"/>
              <a:ext cx="1230786"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Functions</a:t>
              </a:r>
            </a:p>
          </p:txBody>
        </p:sp>
        <p:sp>
          <p:nvSpPr>
            <p:cNvPr id="12" name="TextBox 11">
              <a:extLst>
                <a:ext uri="{FF2B5EF4-FFF2-40B4-BE49-F238E27FC236}">
                  <a16:creationId xmlns:a16="http://schemas.microsoft.com/office/drawing/2014/main" id="{AB7B23FF-CE6C-45F2-A6BF-854CBC8292A4}"/>
                </a:ext>
              </a:extLst>
            </p:cNvPr>
            <p:cNvSpPr txBox="1"/>
            <p:nvPr/>
          </p:nvSpPr>
          <p:spPr>
            <a:xfrm>
              <a:off x="947914" y="2431462"/>
              <a:ext cx="1389804" cy="5170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568" spc="-29">
                  <a:solidFill>
                    <a:srgbClr val="FFFFFF"/>
                  </a:solidFill>
                  <a:latin typeface="Segoe UI Semibold" panose="020B0702040204020203" pitchFamily="34" charset="0"/>
                  <a:cs typeface="Segoe UI Semibold" panose="020B0702040204020203" pitchFamily="34" charset="0"/>
                </a:rPr>
                <a:t>Application</a:t>
              </a:r>
            </a:p>
          </p:txBody>
        </p:sp>
      </p:grpSp>
      <p:sp>
        <p:nvSpPr>
          <p:cNvPr id="83" name="TextBox 82">
            <a:extLst>
              <a:ext uri="{FF2B5EF4-FFF2-40B4-BE49-F238E27FC236}">
                <a16:creationId xmlns:a16="http://schemas.microsoft.com/office/drawing/2014/main" id="{7E23977F-8240-4890-B3F6-636DF0C3A06A}"/>
              </a:ext>
            </a:extLst>
          </p:cNvPr>
          <p:cNvSpPr txBox="1"/>
          <p:nvPr/>
        </p:nvSpPr>
        <p:spPr>
          <a:xfrm>
            <a:off x="697142" y="1165336"/>
            <a:ext cx="2043802" cy="615361"/>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2352">
                <a:solidFill>
                  <a:srgbClr val="002050"/>
                </a:solidFill>
                <a:latin typeface="Segoe UI Semibold" panose="020B0702040204020203" pitchFamily="34" charset="0"/>
                <a:cs typeface="Segoe UI Semibold" panose="020B0702040204020203" pitchFamily="34" charset="0"/>
              </a:rPr>
              <a:t>IaaS</a:t>
            </a:r>
          </a:p>
        </p:txBody>
      </p:sp>
      <p:sp>
        <p:nvSpPr>
          <p:cNvPr id="84" name="TextBox 83">
            <a:extLst>
              <a:ext uri="{FF2B5EF4-FFF2-40B4-BE49-F238E27FC236}">
                <a16:creationId xmlns:a16="http://schemas.microsoft.com/office/drawing/2014/main" id="{CC8F2835-45D7-4D53-86BA-1D27233B2DBC}"/>
              </a:ext>
            </a:extLst>
          </p:cNvPr>
          <p:cNvSpPr txBox="1"/>
          <p:nvPr/>
        </p:nvSpPr>
        <p:spPr>
          <a:xfrm>
            <a:off x="3377372" y="1165336"/>
            <a:ext cx="1027223" cy="615377"/>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2352" err="1">
                <a:solidFill>
                  <a:srgbClr val="002050"/>
                </a:solidFill>
                <a:latin typeface="Segoe UI Semibold" panose="020B0702040204020203" pitchFamily="34" charset="0"/>
                <a:cs typeface="Segoe UI Semibold" panose="020B0702040204020203" pitchFamily="34" charset="0"/>
              </a:rPr>
              <a:t>CaaS</a:t>
            </a:r>
            <a:endParaRPr lang="en-US" sz="2352">
              <a:solidFill>
                <a:srgbClr val="002050"/>
              </a:solidFill>
              <a:latin typeface="Segoe UI Semibold" panose="020B0702040204020203" pitchFamily="34" charset="0"/>
              <a:cs typeface="Segoe UI Semibold" panose="020B0702040204020203" pitchFamily="34" charset="0"/>
            </a:endParaRPr>
          </a:p>
        </p:txBody>
      </p:sp>
      <p:sp>
        <p:nvSpPr>
          <p:cNvPr id="85" name="TextBox 84">
            <a:extLst>
              <a:ext uri="{FF2B5EF4-FFF2-40B4-BE49-F238E27FC236}">
                <a16:creationId xmlns:a16="http://schemas.microsoft.com/office/drawing/2014/main" id="{3A2BE916-C826-4A57-8D0A-302C3DF6E13A}"/>
              </a:ext>
            </a:extLst>
          </p:cNvPr>
          <p:cNvSpPr txBox="1"/>
          <p:nvPr/>
        </p:nvSpPr>
        <p:spPr>
          <a:xfrm>
            <a:off x="5555882" y="1165336"/>
            <a:ext cx="1007282" cy="615377"/>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2352">
                <a:solidFill>
                  <a:srgbClr val="002050"/>
                </a:solidFill>
                <a:latin typeface="Segoe UI Semibold" panose="020B0702040204020203" pitchFamily="34" charset="0"/>
                <a:cs typeface="Segoe UI Semibold" panose="020B0702040204020203" pitchFamily="34" charset="0"/>
              </a:rPr>
              <a:t>PaaS</a:t>
            </a:r>
          </a:p>
        </p:txBody>
      </p:sp>
      <p:sp>
        <p:nvSpPr>
          <p:cNvPr id="86" name="TextBox 85">
            <a:extLst>
              <a:ext uri="{FF2B5EF4-FFF2-40B4-BE49-F238E27FC236}">
                <a16:creationId xmlns:a16="http://schemas.microsoft.com/office/drawing/2014/main" id="{51D10700-293E-44BB-8ED1-2075D943FD92}"/>
              </a:ext>
            </a:extLst>
          </p:cNvPr>
          <p:cNvSpPr txBox="1"/>
          <p:nvPr/>
        </p:nvSpPr>
        <p:spPr>
          <a:xfrm>
            <a:off x="7756359" y="1165336"/>
            <a:ext cx="981826" cy="615377"/>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2352" err="1">
                <a:solidFill>
                  <a:srgbClr val="002050"/>
                </a:solidFill>
                <a:latin typeface="Segoe UI Semibold" panose="020B0702040204020203" pitchFamily="34" charset="0"/>
                <a:cs typeface="Segoe UI Semibold" panose="020B0702040204020203" pitchFamily="34" charset="0"/>
              </a:rPr>
              <a:t>FaaS</a:t>
            </a:r>
            <a:endParaRPr lang="en-US" sz="2352">
              <a:solidFill>
                <a:srgbClr val="00205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6171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Continous</a:t>
            </a:r>
            <a:r>
              <a:rPr lang="en-US" dirty="0"/>
              <a:t> Delivery with App Service</a:t>
            </a:r>
          </a:p>
        </p:txBody>
      </p:sp>
    </p:spTree>
    <p:extLst>
      <p:ext uri="{BB962C8B-B14F-4D97-AF65-F5344CB8AC3E}">
        <p14:creationId xmlns:p14="http://schemas.microsoft.com/office/powerpoint/2010/main" val="4322516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1615" y="1157853"/>
            <a:ext cx="8936688" cy="5785648"/>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543" y="-220948"/>
            <a:ext cx="8936688" cy="5785648"/>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2451" y="2760"/>
            <a:ext cx="6370353" cy="2030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66"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69638" y="2575416"/>
            <a:ext cx="3558681" cy="2293938"/>
          </a:xfrm>
          <a:prstGeom prst="rect">
            <a:avLst/>
          </a:prstGeom>
        </p:spPr>
      </p:pic>
      <p:pic>
        <p:nvPicPr>
          <p:cNvPr id="7" name="Picture 6"/>
          <p:cNvPicPr>
            <a:picLocks noChangeAspect="1"/>
          </p:cNvPicPr>
          <p:nvPr/>
        </p:nvPicPr>
        <p:blipFill>
          <a:blip r:embed="rId3"/>
          <a:stretch>
            <a:fillRect/>
          </a:stretch>
        </p:blipFill>
        <p:spPr>
          <a:xfrm>
            <a:off x="5183408" y="2219843"/>
            <a:ext cx="1525101" cy="2143506"/>
          </a:xfrm>
          <a:prstGeom prst="rect">
            <a:avLst/>
          </a:prstGeom>
        </p:spPr>
      </p:pic>
      <p:pic>
        <p:nvPicPr>
          <p:cNvPr id="11" name="Picture 10"/>
          <p:cNvPicPr>
            <a:picLocks noChangeAspect="1"/>
          </p:cNvPicPr>
          <p:nvPr/>
        </p:nvPicPr>
        <p:blipFill>
          <a:blip r:embed="rId4"/>
          <a:stretch>
            <a:fillRect/>
          </a:stretch>
        </p:blipFill>
        <p:spPr>
          <a:xfrm>
            <a:off x="8421897" y="1577499"/>
            <a:ext cx="705091" cy="455337"/>
          </a:xfrm>
          <a:prstGeom prst="rect">
            <a:avLst/>
          </a:prstGeom>
        </p:spPr>
      </p:pic>
      <p:pic>
        <p:nvPicPr>
          <p:cNvPr id="13" name="Picture 12"/>
          <p:cNvPicPr>
            <a:picLocks noChangeAspect="1"/>
          </p:cNvPicPr>
          <p:nvPr/>
        </p:nvPicPr>
        <p:blipFill>
          <a:blip r:embed="rId5"/>
          <a:stretch>
            <a:fillRect/>
          </a:stretch>
        </p:blipFill>
        <p:spPr>
          <a:xfrm>
            <a:off x="2200984" y="2077007"/>
            <a:ext cx="1841968" cy="1220831"/>
          </a:xfrm>
          <a:prstGeom prst="rect">
            <a:avLst/>
          </a:prstGeom>
        </p:spPr>
      </p:pic>
      <p:pic>
        <p:nvPicPr>
          <p:cNvPr id="19" name="Picture 18"/>
          <p:cNvPicPr>
            <a:picLocks noChangeAspect="1"/>
          </p:cNvPicPr>
          <p:nvPr/>
        </p:nvPicPr>
        <p:blipFill>
          <a:blip r:embed="rId6"/>
          <a:stretch>
            <a:fillRect/>
          </a:stretch>
        </p:blipFill>
        <p:spPr>
          <a:xfrm>
            <a:off x="9616958" y="3351670"/>
            <a:ext cx="931653" cy="603317"/>
          </a:xfrm>
          <a:prstGeom prst="rect">
            <a:avLst/>
          </a:prstGeom>
        </p:spPr>
      </p:pic>
      <p:grpSp>
        <p:nvGrpSpPr>
          <p:cNvPr id="4" name="Group 3"/>
          <p:cNvGrpSpPr/>
          <p:nvPr/>
        </p:nvGrpSpPr>
        <p:grpSpPr>
          <a:xfrm>
            <a:off x="6644565" y="1250903"/>
            <a:ext cx="3143756" cy="1994397"/>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2530" y="3671682"/>
            <a:ext cx="1165329" cy="749196"/>
          </a:xfrm>
          <a:prstGeom prst="rect">
            <a:avLst/>
          </a:prstGeom>
        </p:spPr>
      </p:pic>
      <p:pic>
        <p:nvPicPr>
          <p:cNvPr id="30" name="Picture 29"/>
          <p:cNvPicPr>
            <a:picLocks noChangeAspect="1"/>
          </p:cNvPicPr>
          <p:nvPr/>
        </p:nvPicPr>
        <p:blipFill>
          <a:blip r:embed="rId4"/>
          <a:stretch>
            <a:fillRect/>
          </a:stretch>
        </p:blipFill>
        <p:spPr>
          <a:xfrm>
            <a:off x="6814277" y="2583822"/>
            <a:ext cx="705091" cy="455337"/>
          </a:xfrm>
          <a:prstGeom prst="rect">
            <a:avLst/>
          </a:prstGeom>
        </p:spPr>
      </p:pic>
      <p:sp>
        <p:nvSpPr>
          <p:cNvPr id="37" name="Title 1"/>
          <p:cNvSpPr txBox="1">
            <a:spLocks/>
          </p:cNvSpPr>
          <p:nvPr/>
        </p:nvSpPr>
        <p:spPr>
          <a:xfrm>
            <a:off x="271514" y="292039"/>
            <a:ext cx="11648118" cy="898941"/>
          </a:xfrm>
          <a:prstGeom prst="rect">
            <a:avLst/>
          </a:prstGeom>
          <a:effectLst>
            <a:outerShdw blurRad="520700" sx="102000" sy="102000" algn="ctr" rotWithShape="0">
              <a:prstClr val="black">
                <a:alpha val="40000"/>
              </a:prstClr>
            </a:outerShdw>
          </a:effectLst>
        </p:spPr>
        <p:txBody>
          <a:bodyPr vert="horz" wrap="square" lIns="143334" tIns="89583" rIns="143334" bIns="895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93">
              <a:defRPr/>
            </a:pPr>
            <a:r>
              <a:rPr lang="en-US" sz="4703" dirty="0">
                <a:solidFill>
                  <a:srgbClr val="FFFFFF"/>
                </a:solidFill>
                <a:latin typeface="Segoe UI Light"/>
              </a:rPr>
              <a:t>Continuous integration</a:t>
            </a:r>
          </a:p>
        </p:txBody>
      </p:sp>
      <p:pic>
        <p:nvPicPr>
          <p:cNvPr id="14" name="Picture 13"/>
          <p:cNvPicPr>
            <a:picLocks noChangeAspect="1"/>
          </p:cNvPicPr>
          <p:nvPr/>
        </p:nvPicPr>
        <p:blipFill>
          <a:blip r:embed="rId12"/>
          <a:stretch>
            <a:fillRect/>
          </a:stretch>
        </p:blipFill>
        <p:spPr>
          <a:xfrm>
            <a:off x="2758601" y="3404781"/>
            <a:ext cx="497828" cy="354893"/>
          </a:xfrm>
          <a:prstGeom prst="rect">
            <a:avLst/>
          </a:prstGeom>
        </p:spPr>
      </p:pic>
      <p:grpSp>
        <p:nvGrpSpPr>
          <p:cNvPr id="5" name="Group 4"/>
          <p:cNvGrpSpPr/>
          <p:nvPr/>
        </p:nvGrpSpPr>
        <p:grpSpPr>
          <a:xfrm>
            <a:off x="1731899" y="3699335"/>
            <a:ext cx="2312361" cy="2843037"/>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7108" y="983720"/>
            <a:ext cx="935625" cy="1440489"/>
          </a:xfrm>
          <a:prstGeom prst="rect">
            <a:avLst/>
          </a:prstGeom>
        </p:spPr>
      </p:pic>
    </p:spTree>
    <p:extLst>
      <p:ext uri="{BB962C8B-B14F-4D97-AF65-F5344CB8AC3E}">
        <p14:creationId xmlns:p14="http://schemas.microsoft.com/office/powerpoint/2010/main" val="2297692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7621" y="2805017"/>
            <a:ext cx="10020137" cy="1247746"/>
            <a:chOff x="1285670" y="4669704"/>
            <a:chExt cx="10026780" cy="1248574"/>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22287" cy="374816"/>
            </a:xfrm>
            <a:prstGeom prst="rect">
              <a:avLst/>
            </a:prstGeom>
            <a:noFill/>
          </p:spPr>
          <p:txBody>
            <a:bodyPr wrap="none" rtlCol="0">
              <a:spAutoFit/>
            </a:bodyPr>
            <a:lstStyle/>
            <a:p>
              <a:pPr defTabSz="913764">
                <a:defRPr/>
              </a:pPr>
              <a:r>
                <a:rPr lang="en-US" sz="1798" kern="0" dirty="0" err="1">
                  <a:solidFill>
                    <a:prstClr val="white"/>
                  </a:solidFill>
                  <a:latin typeface="Segoe UI"/>
                </a:rPr>
                <a:t>GitHub</a:t>
              </a:r>
              <a:endParaRPr lang="en-US" sz="1798" kern="0" dirty="0">
                <a:solidFill>
                  <a:prstClr val="white"/>
                </a:solidFill>
                <a:latin typeface="Segoe UI"/>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504935" cy="646118"/>
            </a:xfrm>
            <a:prstGeom prst="rect">
              <a:avLst/>
            </a:prstGeom>
            <a:noFill/>
          </p:spPr>
          <p:txBody>
            <a:bodyPr wrap="none" rtlCol="0">
              <a:spAutoFit/>
            </a:bodyPr>
            <a:lstStyle/>
            <a:p>
              <a:pPr defTabSz="913764">
                <a:defRPr/>
              </a:pPr>
              <a:r>
                <a:rPr lang="en-US" sz="1798" kern="0" dirty="0">
                  <a:solidFill>
                    <a:prstClr val="white"/>
                  </a:solidFill>
                  <a:latin typeface="Segoe UI"/>
                </a:rPr>
                <a:t>Visual Studio</a:t>
              </a:r>
            </a:p>
            <a:p>
              <a:pPr algn="ctr" defTabSz="913764">
                <a:defRPr/>
              </a:pPr>
              <a:r>
                <a:rPr lang="en-US" sz="1798" kern="0" dirty="0">
                  <a:solidFill>
                    <a:prstClr val="white"/>
                  </a:solidFill>
                  <a:latin typeface="Segoe UI"/>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84554" cy="374816"/>
            </a:xfrm>
            <a:prstGeom prst="rect">
              <a:avLst/>
            </a:prstGeom>
            <a:noFill/>
          </p:spPr>
          <p:txBody>
            <a:bodyPr wrap="none" rtlCol="0">
              <a:spAutoFit/>
            </a:bodyPr>
            <a:lstStyle/>
            <a:p>
              <a:pPr defTabSz="913764">
                <a:defRPr/>
              </a:pPr>
              <a:r>
                <a:rPr lang="en-US" sz="1798" kern="0" dirty="0" err="1">
                  <a:solidFill>
                    <a:prstClr val="white"/>
                  </a:solidFill>
                  <a:latin typeface="Segoe UI"/>
                </a:rPr>
                <a:t>Git</a:t>
              </a:r>
              <a:endParaRPr lang="en-US" sz="1798" kern="0" dirty="0">
                <a:solidFill>
                  <a:prstClr val="white"/>
                </a:solidFill>
                <a:latin typeface="Segoe UI"/>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1187" cy="369257"/>
            </a:xfrm>
            <a:prstGeom prst="rect">
              <a:avLst/>
            </a:prstGeom>
            <a:noFill/>
          </p:spPr>
          <p:txBody>
            <a:bodyPr wrap="none" rtlCol="0">
              <a:spAutoFit/>
            </a:bodyPr>
            <a:lstStyle/>
            <a:p>
              <a:pPr defTabSz="913764">
                <a:defRPr/>
              </a:pPr>
              <a:r>
                <a:rPr lang="en-US" sz="1798" kern="0" dirty="0" err="1">
                  <a:solidFill>
                    <a:prstClr val="white"/>
                  </a:solidFill>
                  <a:latin typeface="Segoe UI"/>
                </a:rPr>
                <a:t>BitBucket</a:t>
              </a:r>
              <a:endParaRPr lang="en-US" sz="1798" kern="0" dirty="0">
                <a:solidFill>
                  <a:prstClr val="white"/>
                </a:solidFill>
                <a:latin typeface="Segoe UI"/>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49973" cy="374816"/>
            </a:xfrm>
            <a:prstGeom prst="rect">
              <a:avLst/>
            </a:prstGeom>
            <a:noFill/>
          </p:spPr>
          <p:txBody>
            <a:bodyPr wrap="none" rtlCol="0">
              <a:spAutoFit/>
            </a:bodyPr>
            <a:lstStyle/>
            <a:p>
              <a:pPr defTabSz="913764">
                <a:defRPr/>
              </a:pPr>
              <a:r>
                <a:rPr lang="en-US" sz="1798" kern="0" dirty="0" err="1">
                  <a:solidFill>
                    <a:prstClr val="white"/>
                  </a:solidFill>
                  <a:latin typeface="Segoe UI"/>
                </a:rPr>
                <a:t>CodePlex</a:t>
              </a:r>
              <a:endParaRPr lang="en-US" sz="1798" kern="0" dirty="0">
                <a:solidFill>
                  <a:prstClr val="white"/>
                </a:solidFill>
                <a:latin typeface="Segoe UI"/>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87440" cy="374816"/>
            </a:xfrm>
            <a:prstGeom prst="rect">
              <a:avLst/>
            </a:prstGeom>
          </p:spPr>
          <p:txBody>
            <a:bodyPr wrap="none">
              <a:spAutoFit/>
            </a:bodyPr>
            <a:lstStyle/>
            <a:p>
              <a:pPr defTabSz="913764">
                <a:defRPr/>
              </a:pPr>
              <a:r>
                <a:rPr lang="en-US" sz="1798" kern="0" dirty="0" err="1">
                  <a:solidFill>
                    <a:prstClr val="white"/>
                  </a:solidFill>
                  <a:latin typeface="Segoe UI"/>
                </a:rPr>
                <a:t>DropBox</a:t>
              </a:r>
              <a:endParaRPr lang="en-US" sz="1798" kern="0" dirty="0">
                <a:solidFill>
                  <a:prstClr val="white"/>
                </a:solidFill>
                <a:latin typeface="Segoe UI"/>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55105" cy="374816"/>
            </a:xfrm>
            <a:prstGeom prst="rect">
              <a:avLst/>
            </a:prstGeom>
            <a:noFill/>
          </p:spPr>
          <p:txBody>
            <a:bodyPr wrap="none" rtlCol="0">
              <a:spAutoFit/>
            </a:bodyPr>
            <a:lstStyle/>
            <a:p>
              <a:pPr defTabSz="913764">
                <a:defRPr/>
              </a:pPr>
              <a:r>
                <a:rPr lang="en-US" sz="1798" kern="0" dirty="0">
                  <a:solidFill>
                    <a:prstClr val="white"/>
                  </a:solidFill>
                  <a:latin typeface="Segoe UI"/>
                </a:rPr>
                <a:t>FTP</a:t>
              </a:r>
            </a:p>
          </p:txBody>
        </p:sp>
      </p:grpSp>
      <p:sp>
        <p:nvSpPr>
          <p:cNvPr id="37" name="TextBox 36"/>
          <p:cNvSpPr txBox="1"/>
          <p:nvPr/>
        </p:nvSpPr>
        <p:spPr>
          <a:xfrm>
            <a:off x="64976" y="4279853"/>
            <a:ext cx="12058877" cy="1127419"/>
          </a:xfrm>
          <a:prstGeom prst="rect">
            <a:avLst/>
          </a:prstGeom>
          <a:noFill/>
        </p:spPr>
        <p:txBody>
          <a:bodyPr wrap="square" rtlCol="0">
            <a:spAutoFit/>
          </a:bodyPr>
          <a:lstStyle/>
          <a:p>
            <a:pPr algn="ctr" defTabSz="913764">
              <a:defRPr/>
            </a:pPr>
            <a:r>
              <a:rPr lang="en-US" sz="6595" kern="0" dirty="0">
                <a:solidFill>
                  <a:prstClr val="white"/>
                </a:solidFill>
                <a:latin typeface="Segoe UI Light"/>
              </a:rPr>
              <a:t>Choose your own adventure!</a:t>
            </a:r>
          </a:p>
        </p:txBody>
      </p:sp>
      <p:sp>
        <p:nvSpPr>
          <p:cNvPr id="38" name="Title 2"/>
          <p:cNvSpPr txBox="1">
            <a:spLocks/>
          </p:cNvSpPr>
          <p:nvPr/>
        </p:nvSpPr>
        <p:spPr>
          <a:xfrm>
            <a:off x="2453" y="2275"/>
            <a:ext cx="11632908" cy="533047"/>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1824" defTabSz="913764">
              <a:defRPr/>
            </a:pPr>
            <a:r>
              <a:rPr lang="en-US" sz="2798" dirty="0">
                <a:solidFill>
                  <a:prstClr val="white"/>
                </a:solidFill>
                <a:latin typeface="Segoe UI Light"/>
              </a:rPr>
              <a:t>Source Control for Web/API/Mobile Apps</a:t>
            </a:r>
          </a:p>
        </p:txBody>
      </p:sp>
    </p:spTree>
    <p:extLst>
      <p:ext uri="{BB962C8B-B14F-4D97-AF65-F5344CB8AC3E}">
        <p14:creationId xmlns:p14="http://schemas.microsoft.com/office/powerpoint/2010/main" val="7935349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793" dirty="0" err="1"/>
              <a:t>AutoScale</a:t>
            </a:r>
            <a:endParaRPr lang="en-US" sz="8793" dirty="0"/>
          </a:p>
        </p:txBody>
      </p:sp>
    </p:spTree>
    <p:extLst>
      <p:ext uri="{BB962C8B-B14F-4D97-AF65-F5344CB8AC3E}">
        <p14:creationId xmlns:p14="http://schemas.microsoft.com/office/powerpoint/2010/main" val="21460112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929" y="4756003"/>
            <a:ext cx="2171356" cy="1399148"/>
          </a:xfrm>
          <a:prstGeom prst="rect">
            <a:avLst/>
          </a:prstGeom>
        </p:spPr>
      </p:pic>
      <p:pic>
        <p:nvPicPr>
          <p:cNvPr id="30" name="Picture 29"/>
          <p:cNvPicPr>
            <a:picLocks noChangeAspect="1"/>
          </p:cNvPicPr>
          <p:nvPr/>
        </p:nvPicPr>
        <p:blipFill>
          <a:blip r:embed="rId3"/>
          <a:stretch>
            <a:fillRect/>
          </a:stretch>
        </p:blipFill>
        <p:spPr>
          <a:xfrm>
            <a:off x="6607575" y="2272"/>
            <a:ext cx="5578799" cy="3611663"/>
          </a:xfrm>
          <a:prstGeom prst="rect">
            <a:avLst/>
          </a:prstGeom>
        </p:spPr>
      </p:pic>
      <p:pic>
        <p:nvPicPr>
          <p:cNvPr id="38" name="Picture 37"/>
          <p:cNvPicPr>
            <a:picLocks noChangeAspect="1"/>
          </p:cNvPicPr>
          <p:nvPr/>
        </p:nvPicPr>
        <p:blipFill>
          <a:blip r:embed="rId4"/>
          <a:stretch>
            <a:fillRect/>
          </a:stretch>
        </p:blipFill>
        <p:spPr>
          <a:xfrm>
            <a:off x="8311259" y="269653"/>
            <a:ext cx="3325345" cy="2146558"/>
          </a:xfrm>
          <a:prstGeom prst="rect">
            <a:avLst/>
          </a:prstGeom>
        </p:spPr>
      </p:pic>
      <p:pic>
        <p:nvPicPr>
          <p:cNvPr id="18" name="Picture 17"/>
          <p:cNvPicPr>
            <a:picLocks noChangeAspect="1"/>
          </p:cNvPicPr>
          <p:nvPr/>
        </p:nvPicPr>
        <p:blipFill>
          <a:blip r:embed="rId5"/>
          <a:stretch>
            <a:fillRect/>
          </a:stretch>
        </p:blipFill>
        <p:spPr>
          <a:xfrm>
            <a:off x="3412193" y="1563973"/>
            <a:ext cx="6666667" cy="4307692"/>
          </a:xfrm>
          <a:prstGeom prst="rect">
            <a:avLst/>
          </a:prstGeom>
        </p:spPr>
      </p:pic>
      <p:pic>
        <p:nvPicPr>
          <p:cNvPr id="37" name="Picture 36"/>
          <p:cNvPicPr>
            <a:picLocks noChangeAspect="1"/>
          </p:cNvPicPr>
          <p:nvPr/>
        </p:nvPicPr>
        <p:blipFill>
          <a:blip r:embed="rId6"/>
          <a:stretch>
            <a:fillRect/>
          </a:stretch>
        </p:blipFill>
        <p:spPr>
          <a:xfrm>
            <a:off x="5275668" y="-371014"/>
            <a:ext cx="7259257" cy="4703181"/>
          </a:xfrm>
          <a:prstGeom prst="rect">
            <a:avLst/>
          </a:prstGeom>
        </p:spPr>
      </p:pic>
      <p:grpSp>
        <p:nvGrpSpPr>
          <p:cNvPr id="39" name="Group 38"/>
          <p:cNvGrpSpPr/>
          <p:nvPr/>
        </p:nvGrpSpPr>
        <p:grpSpPr>
          <a:xfrm>
            <a:off x="5207428" y="715164"/>
            <a:ext cx="2710511" cy="4037448"/>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1861" y="2524556"/>
            <a:ext cx="1467514" cy="947960"/>
          </a:xfrm>
          <a:prstGeom prst="rect">
            <a:avLst/>
          </a:prstGeom>
        </p:spPr>
      </p:pic>
      <p:pic>
        <p:nvPicPr>
          <p:cNvPr id="21" name="Picture 20"/>
          <p:cNvPicPr>
            <a:picLocks noChangeAspect="1"/>
          </p:cNvPicPr>
          <p:nvPr/>
        </p:nvPicPr>
        <p:blipFill>
          <a:blip r:embed="rId10"/>
          <a:stretch>
            <a:fillRect/>
          </a:stretch>
        </p:blipFill>
        <p:spPr>
          <a:xfrm>
            <a:off x="2455" y="3742804"/>
            <a:ext cx="4819174" cy="3122591"/>
          </a:xfrm>
          <a:prstGeom prst="rect">
            <a:avLst/>
          </a:prstGeom>
        </p:spPr>
      </p:pic>
      <p:pic>
        <p:nvPicPr>
          <p:cNvPr id="22" name="Picture 21"/>
          <p:cNvPicPr>
            <a:picLocks noChangeAspect="1"/>
          </p:cNvPicPr>
          <p:nvPr/>
        </p:nvPicPr>
        <p:blipFill>
          <a:blip r:embed="rId11"/>
          <a:stretch>
            <a:fillRect/>
          </a:stretch>
        </p:blipFill>
        <p:spPr>
          <a:xfrm>
            <a:off x="260256" y="5706261"/>
            <a:ext cx="1480247" cy="955993"/>
          </a:xfrm>
          <a:prstGeom prst="rect">
            <a:avLst/>
          </a:prstGeom>
        </p:spPr>
      </p:pic>
      <p:grpSp>
        <p:nvGrpSpPr>
          <p:cNvPr id="36" name="Group 35"/>
          <p:cNvGrpSpPr/>
          <p:nvPr/>
        </p:nvGrpSpPr>
        <p:grpSpPr>
          <a:xfrm>
            <a:off x="10505056" y="390229"/>
            <a:ext cx="934170" cy="1104019"/>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3092" y="1659145"/>
            <a:ext cx="3598064" cy="719780"/>
          </a:xfrm>
          <a:prstGeom prst="rect">
            <a:avLst/>
          </a:prstGeom>
          <a:noFill/>
        </p:spPr>
        <p:txBody>
          <a:bodyPr wrap="square" rtlCol="0">
            <a:spAutoFit/>
          </a:bodyPr>
          <a:lstStyle/>
          <a:p>
            <a:pPr defTabSz="913764">
              <a:defRPr/>
            </a:pPr>
            <a:r>
              <a:rPr lang="en-US" sz="3998" kern="0" dirty="0" err="1">
                <a:solidFill>
                  <a:srgbClr val="FFFFFF"/>
                </a:solidFill>
                <a:latin typeface="Segoe UI Light" panose="020B0502040204020203" pitchFamily="34" charset="0"/>
                <a:cs typeface="Segoe UI Light" panose="020B0502040204020203" pitchFamily="34" charset="0"/>
              </a:rPr>
              <a:t>AutoScale</a:t>
            </a:r>
            <a:endParaRPr lang="en-US" sz="3998" kern="0" dirty="0">
              <a:solidFill>
                <a:srgbClr val="FFFFFF"/>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7650" y="3302301"/>
            <a:ext cx="2091113" cy="2338450"/>
          </a:xfrm>
          <a:prstGeom prst="rect">
            <a:avLst/>
          </a:prstGeom>
        </p:spPr>
      </p:pic>
      <p:pic>
        <p:nvPicPr>
          <p:cNvPr id="28" name="Picture 27"/>
          <p:cNvPicPr>
            <a:picLocks noChangeAspect="1"/>
          </p:cNvPicPr>
          <p:nvPr/>
        </p:nvPicPr>
        <p:blipFill>
          <a:blip r:embed="rId12"/>
          <a:stretch>
            <a:fillRect/>
          </a:stretch>
        </p:blipFill>
        <p:spPr>
          <a:xfrm>
            <a:off x="1449103" y="5042693"/>
            <a:ext cx="1236680" cy="1461531"/>
          </a:xfrm>
          <a:prstGeom prst="rect">
            <a:avLst/>
          </a:prstGeom>
        </p:spPr>
      </p:pic>
      <p:pic>
        <p:nvPicPr>
          <p:cNvPr id="29" name="Picture 28"/>
          <p:cNvPicPr>
            <a:picLocks noChangeAspect="1"/>
          </p:cNvPicPr>
          <p:nvPr/>
        </p:nvPicPr>
        <p:blipFill>
          <a:blip r:embed="rId15"/>
          <a:stretch>
            <a:fillRect/>
          </a:stretch>
        </p:blipFill>
        <p:spPr>
          <a:xfrm>
            <a:off x="2789415" y="4959899"/>
            <a:ext cx="447577" cy="1223379"/>
          </a:xfrm>
          <a:prstGeom prst="rect">
            <a:avLst/>
          </a:prstGeom>
        </p:spPr>
      </p:pic>
      <p:grpSp>
        <p:nvGrpSpPr>
          <p:cNvPr id="24" name="Group 23"/>
          <p:cNvGrpSpPr/>
          <p:nvPr/>
        </p:nvGrpSpPr>
        <p:grpSpPr>
          <a:xfrm>
            <a:off x="9783535" y="-77467"/>
            <a:ext cx="934170" cy="1104019"/>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2948" y="4096840"/>
            <a:ext cx="2384951" cy="970645"/>
          </a:xfrm>
          <a:prstGeom prst="rect">
            <a:avLst/>
          </a:prstGeom>
          <a:noFill/>
        </p:spPr>
        <p:txBody>
          <a:bodyPr wrap="square" rtlCol="0">
            <a:spAutoFit/>
          </a:bodyPr>
          <a:lstStyle/>
          <a:p>
            <a:pPr defTabSz="913764">
              <a:defRPr/>
            </a:pPr>
            <a:r>
              <a:rPr lang="en-US" sz="2798" kern="0" dirty="0">
                <a:solidFill>
                  <a:srgbClr val="FFFFFF"/>
                </a:solidFill>
                <a:latin typeface="Segoe UI" panose="020B0502040204020203" pitchFamily="34" charset="0"/>
                <a:cs typeface="Segoe UI" panose="020B0502040204020203" pitchFamily="34" charset="0"/>
              </a:rPr>
              <a:t>Web App</a:t>
            </a:r>
          </a:p>
          <a:p>
            <a:pPr defTabSz="913764">
              <a:defRPr/>
            </a:pPr>
            <a:endParaRPr lang="en-US" sz="2798" kern="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9308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9567" y="4146286"/>
            <a:ext cx="2171356" cy="1399148"/>
          </a:xfrm>
          <a:prstGeom prst="rect">
            <a:avLst/>
          </a:prstGeom>
        </p:spPr>
      </p:pic>
      <p:pic>
        <p:nvPicPr>
          <p:cNvPr id="26" name="Picture 25"/>
          <p:cNvPicPr>
            <a:picLocks noChangeAspect="1"/>
          </p:cNvPicPr>
          <p:nvPr/>
        </p:nvPicPr>
        <p:blipFill>
          <a:blip r:embed="rId2"/>
          <a:stretch>
            <a:fillRect/>
          </a:stretch>
        </p:blipFill>
        <p:spPr>
          <a:xfrm>
            <a:off x="2845929" y="4756003"/>
            <a:ext cx="2171356" cy="1399148"/>
          </a:xfrm>
          <a:prstGeom prst="rect">
            <a:avLst/>
          </a:prstGeom>
        </p:spPr>
      </p:pic>
      <p:pic>
        <p:nvPicPr>
          <p:cNvPr id="30" name="Picture 29"/>
          <p:cNvPicPr>
            <a:picLocks noChangeAspect="1"/>
          </p:cNvPicPr>
          <p:nvPr/>
        </p:nvPicPr>
        <p:blipFill>
          <a:blip r:embed="rId3"/>
          <a:stretch>
            <a:fillRect/>
          </a:stretch>
        </p:blipFill>
        <p:spPr>
          <a:xfrm>
            <a:off x="6607575" y="2272"/>
            <a:ext cx="5578799" cy="3611663"/>
          </a:xfrm>
          <a:prstGeom prst="rect">
            <a:avLst/>
          </a:prstGeom>
        </p:spPr>
      </p:pic>
      <p:pic>
        <p:nvPicPr>
          <p:cNvPr id="38" name="Picture 37"/>
          <p:cNvPicPr>
            <a:picLocks noChangeAspect="1"/>
          </p:cNvPicPr>
          <p:nvPr/>
        </p:nvPicPr>
        <p:blipFill>
          <a:blip r:embed="rId4"/>
          <a:stretch>
            <a:fillRect/>
          </a:stretch>
        </p:blipFill>
        <p:spPr>
          <a:xfrm>
            <a:off x="8311259" y="269653"/>
            <a:ext cx="3325345" cy="2146558"/>
          </a:xfrm>
          <a:prstGeom prst="rect">
            <a:avLst/>
          </a:prstGeom>
        </p:spPr>
      </p:pic>
      <p:pic>
        <p:nvPicPr>
          <p:cNvPr id="18" name="Picture 17"/>
          <p:cNvPicPr>
            <a:picLocks noChangeAspect="1"/>
          </p:cNvPicPr>
          <p:nvPr/>
        </p:nvPicPr>
        <p:blipFill>
          <a:blip r:embed="rId5"/>
          <a:stretch>
            <a:fillRect/>
          </a:stretch>
        </p:blipFill>
        <p:spPr>
          <a:xfrm>
            <a:off x="3412193" y="1563973"/>
            <a:ext cx="6666667" cy="4307692"/>
          </a:xfrm>
          <a:prstGeom prst="rect">
            <a:avLst/>
          </a:prstGeom>
        </p:spPr>
      </p:pic>
      <p:pic>
        <p:nvPicPr>
          <p:cNvPr id="37" name="Picture 36"/>
          <p:cNvPicPr>
            <a:picLocks noChangeAspect="1"/>
          </p:cNvPicPr>
          <p:nvPr/>
        </p:nvPicPr>
        <p:blipFill>
          <a:blip r:embed="rId6"/>
          <a:stretch>
            <a:fillRect/>
          </a:stretch>
        </p:blipFill>
        <p:spPr>
          <a:xfrm>
            <a:off x="5275668" y="-371014"/>
            <a:ext cx="7259257" cy="4703181"/>
          </a:xfrm>
          <a:prstGeom prst="rect">
            <a:avLst/>
          </a:prstGeom>
        </p:spPr>
      </p:pic>
      <p:pic>
        <p:nvPicPr>
          <p:cNvPr id="16" name="Picture 15"/>
          <p:cNvPicPr>
            <a:picLocks noChangeAspect="1"/>
          </p:cNvPicPr>
          <p:nvPr/>
        </p:nvPicPr>
        <p:blipFill>
          <a:blip r:embed="rId7"/>
          <a:stretch>
            <a:fillRect/>
          </a:stretch>
        </p:blipFill>
        <p:spPr>
          <a:xfrm>
            <a:off x="10151861" y="2524556"/>
            <a:ext cx="1467514" cy="947960"/>
          </a:xfrm>
          <a:prstGeom prst="rect">
            <a:avLst/>
          </a:prstGeom>
        </p:spPr>
      </p:pic>
      <p:pic>
        <p:nvPicPr>
          <p:cNvPr id="21" name="Picture 20"/>
          <p:cNvPicPr>
            <a:picLocks noChangeAspect="1"/>
          </p:cNvPicPr>
          <p:nvPr/>
        </p:nvPicPr>
        <p:blipFill>
          <a:blip r:embed="rId8"/>
          <a:stretch>
            <a:fillRect/>
          </a:stretch>
        </p:blipFill>
        <p:spPr>
          <a:xfrm>
            <a:off x="2455" y="3742804"/>
            <a:ext cx="4819174" cy="3122591"/>
          </a:xfrm>
          <a:prstGeom prst="rect">
            <a:avLst/>
          </a:prstGeom>
        </p:spPr>
      </p:pic>
      <p:pic>
        <p:nvPicPr>
          <p:cNvPr id="22" name="Picture 21"/>
          <p:cNvPicPr>
            <a:picLocks noChangeAspect="1"/>
          </p:cNvPicPr>
          <p:nvPr/>
        </p:nvPicPr>
        <p:blipFill>
          <a:blip r:embed="rId9"/>
          <a:stretch>
            <a:fillRect/>
          </a:stretch>
        </p:blipFill>
        <p:spPr>
          <a:xfrm>
            <a:off x="260256" y="5706261"/>
            <a:ext cx="1480247" cy="955993"/>
          </a:xfrm>
          <a:prstGeom prst="rect">
            <a:avLst/>
          </a:prstGeom>
        </p:spPr>
      </p:pic>
      <p:grpSp>
        <p:nvGrpSpPr>
          <p:cNvPr id="36" name="Group 35"/>
          <p:cNvGrpSpPr/>
          <p:nvPr/>
        </p:nvGrpSpPr>
        <p:grpSpPr>
          <a:xfrm>
            <a:off x="10505056" y="390229"/>
            <a:ext cx="934170" cy="1104019"/>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7650" y="3302301"/>
            <a:ext cx="2091113" cy="2338450"/>
          </a:xfrm>
          <a:prstGeom prst="rect">
            <a:avLst/>
          </a:prstGeom>
        </p:spPr>
      </p:pic>
      <p:pic>
        <p:nvPicPr>
          <p:cNvPr id="28" name="Picture 27"/>
          <p:cNvPicPr>
            <a:picLocks noChangeAspect="1"/>
          </p:cNvPicPr>
          <p:nvPr/>
        </p:nvPicPr>
        <p:blipFill>
          <a:blip r:embed="rId10"/>
          <a:stretch>
            <a:fillRect/>
          </a:stretch>
        </p:blipFill>
        <p:spPr>
          <a:xfrm>
            <a:off x="1449103" y="5042693"/>
            <a:ext cx="1236680" cy="1461531"/>
          </a:xfrm>
          <a:prstGeom prst="rect">
            <a:avLst/>
          </a:prstGeom>
        </p:spPr>
      </p:pic>
      <p:pic>
        <p:nvPicPr>
          <p:cNvPr id="29" name="Picture 28"/>
          <p:cNvPicPr>
            <a:picLocks noChangeAspect="1"/>
          </p:cNvPicPr>
          <p:nvPr/>
        </p:nvPicPr>
        <p:blipFill>
          <a:blip r:embed="rId13"/>
          <a:stretch>
            <a:fillRect/>
          </a:stretch>
        </p:blipFill>
        <p:spPr>
          <a:xfrm>
            <a:off x="2789415" y="4959899"/>
            <a:ext cx="447577" cy="1223379"/>
          </a:xfrm>
          <a:prstGeom prst="rect">
            <a:avLst/>
          </a:prstGeom>
        </p:spPr>
      </p:pic>
      <p:grpSp>
        <p:nvGrpSpPr>
          <p:cNvPr id="41" name="Group 40"/>
          <p:cNvGrpSpPr/>
          <p:nvPr/>
        </p:nvGrpSpPr>
        <p:grpSpPr>
          <a:xfrm>
            <a:off x="2607466" y="-981884"/>
            <a:ext cx="2710511" cy="4037448"/>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7428" y="715164"/>
            <a:ext cx="2710511" cy="4037448"/>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4755" y="2423090"/>
            <a:ext cx="2710511" cy="4037448"/>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3092" y="1659145"/>
            <a:ext cx="3598064" cy="719780"/>
          </a:xfrm>
          <a:prstGeom prst="rect">
            <a:avLst/>
          </a:prstGeom>
          <a:noFill/>
        </p:spPr>
        <p:txBody>
          <a:bodyPr wrap="square" rtlCol="0">
            <a:spAutoFit/>
          </a:bodyPr>
          <a:lstStyle/>
          <a:p>
            <a:pPr defTabSz="913764">
              <a:defRPr/>
            </a:pPr>
            <a:r>
              <a:rPr lang="en-US" sz="3998" kern="0" dirty="0" err="1">
                <a:solidFill>
                  <a:srgbClr val="FFFFFF"/>
                </a:solidFill>
                <a:latin typeface="Segoe UI Light" panose="020B0502040204020203" pitchFamily="34" charset="0"/>
                <a:cs typeface="Segoe UI Light" panose="020B0502040204020203" pitchFamily="34" charset="0"/>
              </a:rPr>
              <a:t>AutoScale</a:t>
            </a:r>
            <a:endParaRPr lang="en-US" sz="3998" kern="0" dirty="0">
              <a:solidFill>
                <a:srgbClr val="FFFFFF"/>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3535" y="-77467"/>
            <a:ext cx="934170" cy="1104019"/>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2948" y="4096840"/>
            <a:ext cx="2384951" cy="970645"/>
          </a:xfrm>
          <a:prstGeom prst="rect">
            <a:avLst/>
          </a:prstGeom>
          <a:noFill/>
        </p:spPr>
        <p:txBody>
          <a:bodyPr wrap="square" rtlCol="0">
            <a:spAutoFit/>
          </a:bodyPr>
          <a:lstStyle/>
          <a:p>
            <a:pPr defTabSz="913764">
              <a:defRPr/>
            </a:pPr>
            <a:r>
              <a:rPr lang="en-US" sz="2798" kern="0" dirty="0">
                <a:solidFill>
                  <a:srgbClr val="FFFFFF"/>
                </a:solidFill>
                <a:latin typeface="Segoe UI" panose="020B0502040204020203" pitchFamily="34" charset="0"/>
                <a:cs typeface="Segoe UI" panose="020B0502040204020203" pitchFamily="34" charset="0"/>
              </a:rPr>
              <a:t>Web App</a:t>
            </a:r>
          </a:p>
          <a:p>
            <a:pPr defTabSz="913764">
              <a:defRPr/>
            </a:pPr>
            <a:endParaRPr lang="en-US" sz="2798" kern="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7992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5668" y="-371014"/>
            <a:ext cx="7259257" cy="4703181"/>
          </a:xfrm>
          <a:prstGeom prst="rect">
            <a:avLst/>
          </a:prstGeom>
        </p:spPr>
      </p:pic>
      <p:grpSp>
        <p:nvGrpSpPr>
          <p:cNvPr id="39" name="Group 38"/>
          <p:cNvGrpSpPr/>
          <p:nvPr/>
        </p:nvGrpSpPr>
        <p:grpSpPr>
          <a:xfrm>
            <a:off x="29261" y="-2668051"/>
            <a:ext cx="2710511" cy="4037448"/>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929" y="4756003"/>
            <a:ext cx="2171356" cy="1399148"/>
          </a:xfrm>
          <a:prstGeom prst="rect">
            <a:avLst/>
          </a:prstGeom>
        </p:spPr>
      </p:pic>
      <p:pic>
        <p:nvPicPr>
          <p:cNvPr id="30" name="Picture 29"/>
          <p:cNvPicPr>
            <a:picLocks noChangeAspect="1"/>
          </p:cNvPicPr>
          <p:nvPr/>
        </p:nvPicPr>
        <p:blipFill>
          <a:blip r:embed="rId6"/>
          <a:stretch>
            <a:fillRect/>
          </a:stretch>
        </p:blipFill>
        <p:spPr>
          <a:xfrm>
            <a:off x="6607575" y="2272"/>
            <a:ext cx="5578799" cy="3611663"/>
          </a:xfrm>
          <a:prstGeom prst="rect">
            <a:avLst/>
          </a:prstGeom>
        </p:spPr>
      </p:pic>
      <p:pic>
        <p:nvPicPr>
          <p:cNvPr id="38" name="Picture 37"/>
          <p:cNvPicPr>
            <a:picLocks noChangeAspect="1"/>
          </p:cNvPicPr>
          <p:nvPr/>
        </p:nvPicPr>
        <p:blipFill>
          <a:blip r:embed="rId7"/>
          <a:stretch>
            <a:fillRect/>
          </a:stretch>
        </p:blipFill>
        <p:spPr>
          <a:xfrm>
            <a:off x="8311259" y="269653"/>
            <a:ext cx="3325345" cy="2146558"/>
          </a:xfrm>
          <a:prstGeom prst="rect">
            <a:avLst/>
          </a:prstGeom>
        </p:spPr>
      </p:pic>
      <p:pic>
        <p:nvPicPr>
          <p:cNvPr id="18" name="Picture 17"/>
          <p:cNvPicPr>
            <a:picLocks noChangeAspect="1"/>
          </p:cNvPicPr>
          <p:nvPr/>
        </p:nvPicPr>
        <p:blipFill>
          <a:blip r:embed="rId8"/>
          <a:stretch>
            <a:fillRect/>
          </a:stretch>
        </p:blipFill>
        <p:spPr>
          <a:xfrm>
            <a:off x="3412193" y="1563973"/>
            <a:ext cx="6666667" cy="4307692"/>
          </a:xfrm>
          <a:prstGeom prst="rect">
            <a:avLst/>
          </a:prstGeom>
        </p:spPr>
      </p:pic>
      <p:pic>
        <p:nvPicPr>
          <p:cNvPr id="16" name="Picture 15"/>
          <p:cNvPicPr>
            <a:picLocks noChangeAspect="1"/>
          </p:cNvPicPr>
          <p:nvPr/>
        </p:nvPicPr>
        <p:blipFill>
          <a:blip r:embed="rId9"/>
          <a:stretch>
            <a:fillRect/>
          </a:stretch>
        </p:blipFill>
        <p:spPr>
          <a:xfrm>
            <a:off x="10151861" y="2524556"/>
            <a:ext cx="1467514" cy="947960"/>
          </a:xfrm>
          <a:prstGeom prst="rect">
            <a:avLst/>
          </a:prstGeom>
        </p:spPr>
      </p:pic>
      <p:grpSp>
        <p:nvGrpSpPr>
          <p:cNvPr id="36" name="Group 35"/>
          <p:cNvGrpSpPr/>
          <p:nvPr/>
        </p:nvGrpSpPr>
        <p:grpSpPr>
          <a:xfrm>
            <a:off x="10505056" y="390229"/>
            <a:ext cx="934170" cy="1104019"/>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7466" y="-981884"/>
            <a:ext cx="2710511" cy="4037448"/>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7428" y="715164"/>
            <a:ext cx="2710511" cy="4037448"/>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4755" y="2423090"/>
            <a:ext cx="2710511" cy="4037448"/>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2959" y="4131016"/>
            <a:ext cx="2710511" cy="4037448"/>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7466" y="-3407790"/>
            <a:ext cx="2710511" cy="4037448"/>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7428" y="-1710743"/>
            <a:ext cx="2710511" cy="4037448"/>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4755" y="-2817"/>
            <a:ext cx="2710511" cy="4037448"/>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2959" y="1705110"/>
            <a:ext cx="2710511" cy="4037448"/>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61" y="5343033"/>
            <a:ext cx="2171356" cy="1399148"/>
          </a:xfrm>
          <a:prstGeom prst="rect">
            <a:avLst/>
          </a:prstGeom>
        </p:spPr>
      </p:pic>
      <p:pic>
        <p:nvPicPr>
          <p:cNvPr id="78" name="Picture 77"/>
          <p:cNvPicPr>
            <a:picLocks noChangeAspect="1"/>
          </p:cNvPicPr>
          <p:nvPr/>
        </p:nvPicPr>
        <p:blipFill>
          <a:blip r:embed="rId5"/>
          <a:stretch>
            <a:fillRect/>
          </a:stretch>
        </p:blipFill>
        <p:spPr>
          <a:xfrm>
            <a:off x="1909567" y="4146286"/>
            <a:ext cx="2171356" cy="1399148"/>
          </a:xfrm>
          <a:prstGeom prst="rect">
            <a:avLst/>
          </a:prstGeom>
        </p:spPr>
      </p:pic>
      <p:pic>
        <p:nvPicPr>
          <p:cNvPr id="79" name="Picture 78"/>
          <p:cNvPicPr>
            <a:picLocks noChangeAspect="1"/>
          </p:cNvPicPr>
          <p:nvPr/>
        </p:nvPicPr>
        <p:blipFill>
          <a:blip r:embed="rId12"/>
          <a:stretch>
            <a:fillRect/>
          </a:stretch>
        </p:blipFill>
        <p:spPr>
          <a:xfrm>
            <a:off x="2455" y="3742804"/>
            <a:ext cx="4819174" cy="3122591"/>
          </a:xfrm>
          <a:prstGeom prst="rect">
            <a:avLst/>
          </a:prstGeom>
        </p:spPr>
      </p:pic>
      <p:pic>
        <p:nvPicPr>
          <p:cNvPr id="80" name="Picture 79"/>
          <p:cNvPicPr>
            <a:picLocks noChangeAspect="1"/>
          </p:cNvPicPr>
          <p:nvPr/>
        </p:nvPicPr>
        <p:blipFill>
          <a:blip r:embed="rId13"/>
          <a:stretch>
            <a:fillRect/>
          </a:stretch>
        </p:blipFill>
        <p:spPr>
          <a:xfrm>
            <a:off x="260256" y="5706261"/>
            <a:ext cx="1480247" cy="955993"/>
          </a:xfrm>
          <a:prstGeom prst="rect">
            <a:avLst/>
          </a:prstGeom>
        </p:spPr>
      </p:pic>
      <p:pic>
        <p:nvPicPr>
          <p:cNvPr id="81" name="Picture 80"/>
          <p:cNvPicPr>
            <a:picLocks noChangeAspect="1"/>
          </p:cNvPicPr>
          <p:nvPr/>
        </p:nvPicPr>
        <p:blipFill>
          <a:blip r:embed="rId14"/>
          <a:stretch>
            <a:fillRect/>
          </a:stretch>
        </p:blipFill>
        <p:spPr>
          <a:xfrm>
            <a:off x="217650" y="3302301"/>
            <a:ext cx="2091113" cy="2338450"/>
          </a:xfrm>
          <a:prstGeom prst="rect">
            <a:avLst/>
          </a:prstGeom>
        </p:spPr>
      </p:pic>
      <p:pic>
        <p:nvPicPr>
          <p:cNvPr id="82" name="Picture 81"/>
          <p:cNvPicPr>
            <a:picLocks noChangeAspect="1"/>
          </p:cNvPicPr>
          <p:nvPr/>
        </p:nvPicPr>
        <p:blipFill>
          <a:blip r:embed="rId10"/>
          <a:stretch>
            <a:fillRect/>
          </a:stretch>
        </p:blipFill>
        <p:spPr>
          <a:xfrm>
            <a:off x="1449103" y="5042693"/>
            <a:ext cx="1236680" cy="1461531"/>
          </a:xfrm>
          <a:prstGeom prst="rect">
            <a:avLst/>
          </a:prstGeom>
        </p:spPr>
      </p:pic>
      <p:pic>
        <p:nvPicPr>
          <p:cNvPr id="83" name="Picture 82"/>
          <p:cNvPicPr>
            <a:picLocks noChangeAspect="1"/>
          </p:cNvPicPr>
          <p:nvPr/>
        </p:nvPicPr>
        <p:blipFill>
          <a:blip r:embed="rId15"/>
          <a:stretch>
            <a:fillRect/>
          </a:stretch>
        </p:blipFill>
        <p:spPr>
          <a:xfrm>
            <a:off x="2789415" y="4959899"/>
            <a:ext cx="447577" cy="1223379"/>
          </a:xfrm>
          <a:prstGeom prst="rect">
            <a:avLst/>
          </a:prstGeom>
        </p:spPr>
      </p:pic>
      <p:sp>
        <p:nvSpPr>
          <p:cNvPr id="85" name="TextBox 84"/>
          <p:cNvSpPr txBox="1"/>
          <p:nvPr/>
        </p:nvSpPr>
        <p:spPr>
          <a:xfrm>
            <a:off x="583092" y="1659145"/>
            <a:ext cx="3598064" cy="719780"/>
          </a:xfrm>
          <a:prstGeom prst="rect">
            <a:avLst/>
          </a:prstGeom>
          <a:noFill/>
        </p:spPr>
        <p:txBody>
          <a:bodyPr wrap="square" rtlCol="0">
            <a:spAutoFit/>
          </a:bodyPr>
          <a:lstStyle/>
          <a:p>
            <a:pPr defTabSz="913764">
              <a:defRPr/>
            </a:pPr>
            <a:r>
              <a:rPr lang="en-US" sz="3998" kern="0" dirty="0" err="1">
                <a:solidFill>
                  <a:srgbClr val="FFFFFF"/>
                </a:solidFill>
                <a:latin typeface="Segoe UI Light" panose="020B0502040204020203" pitchFamily="34" charset="0"/>
                <a:cs typeface="Segoe UI Light" panose="020B0502040204020203" pitchFamily="34" charset="0"/>
              </a:rPr>
              <a:t>AutoScale</a:t>
            </a:r>
            <a:endParaRPr lang="en-US" sz="3998" kern="0" dirty="0">
              <a:solidFill>
                <a:srgbClr val="FFFFFF"/>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3535" y="-77467"/>
            <a:ext cx="934170" cy="1104019"/>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4755" y="-2427926"/>
            <a:ext cx="2710511" cy="4037448"/>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2959" y="-720000"/>
            <a:ext cx="2710511" cy="4037448"/>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2959" y="-3124149"/>
            <a:ext cx="2710511" cy="4037448"/>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2948" y="4096840"/>
            <a:ext cx="2384951" cy="970645"/>
          </a:xfrm>
          <a:prstGeom prst="rect">
            <a:avLst/>
          </a:prstGeom>
          <a:noFill/>
        </p:spPr>
        <p:txBody>
          <a:bodyPr wrap="square" rtlCol="0">
            <a:spAutoFit/>
          </a:bodyPr>
          <a:lstStyle/>
          <a:p>
            <a:pPr defTabSz="913764">
              <a:defRPr/>
            </a:pPr>
            <a:r>
              <a:rPr lang="en-US" sz="2798" kern="0" dirty="0">
                <a:solidFill>
                  <a:srgbClr val="FFFFFF"/>
                </a:solidFill>
                <a:latin typeface="Segoe UI" panose="020B0502040204020203" pitchFamily="34" charset="0"/>
                <a:cs typeface="Segoe UI" panose="020B0502040204020203" pitchFamily="34" charset="0"/>
              </a:rPr>
              <a:t>Web App</a:t>
            </a:r>
          </a:p>
          <a:p>
            <a:pPr defTabSz="913764">
              <a:defRPr/>
            </a:pPr>
            <a:endParaRPr lang="en-US" sz="2798" kern="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4339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Azure Functions?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4669" y="2179511"/>
            <a:ext cx="2561009" cy="2765608"/>
          </a:xfrm>
          <a:prstGeom prst="rect">
            <a:avLst/>
          </a:prstGeom>
        </p:spPr>
      </p:pic>
      <p:sp>
        <p:nvSpPr>
          <p:cNvPr id="6" name="Plus 5"/>
          <p:cNvSpPr/>
          <p:nvPr/>
        </p:nvSpPr>
        <p:spPr bwMode="auto">
          <a:xfrm>
            <a:off x="6111863" y="3257595"/>
            <a:ext cx="618964" cy="609441"/>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223904" y="1729228"/>
            <a:ext cx="2342540" cy="642773"/>
          </a:xfrm>
          <a:prstGeom prst="rect">
            <a:avLst/>
          </a:prstGeom>
          <a:noFill/>
        </p:spPr>
        <p:txBody>
          <a:bodyPr wrap="square" lIns="182832" tIns="146266" rIns="182832" bIns="146266" rtlCol="0">
            <a:spAutoFit/>
          </a:bodyPr>
          <a:lstStyle/>
          <a:p>
            <a:pPr algn="ctr" defTabSz="914126">
              <a:lnSpc>
                <a:spcPct val="90000"/>
              </a:lnSpc>
              <a:spcAft>
                <a:spcPts val="600"/>
              </a:spcAft>
            </a:pPr>
            <a:r>
              <a:rPr lang="en-US" sz="2399" kern="0" dirty="0">
                <a:gradFill>
                  <a:gsLst>
                    <a:gs pos="2917">
                      <a:schemeClr val="tx1"/>
                    </a:gs>
                    <a:gs pos="30000">
                      <a:schemeClr val="tx1"/>
                    </a:gs>
                  </a:gsLst>
                  <a:lin ang="5400000" scaled="0"/>
                </a:gradFill>
              </a:rPr>
              <a:t>Code</a:t>
            </a:r>
          </a:p>
        </p:txBody>
      </p:sp>
      <p:sp>
        <p:nvSpPr>
          <p:cNvPr id="10" name="TextBox 9"/>
          <p:cNvSpPr txBox="1"/>
          <p:nvPr/>
        </p:nvSpPr>
        <p:spPr>
          <a:xfrm>
            <a:off x="6967412" y="1749929"/>
            <a:ext cx="2342540" cy="642773"/>
          </a:xfrm>
          <a:prstGeom prst="rect">
            <a:avLst/>
          </a:prstGeom>
          <a:noFill/>
        </p:spPr>
        <p:txBody>
          <a:bodyPr wrap="square" lIns="182832" tIns="146266" rIns="182832" bIns="146266" rtlCol="0">
            <a:spAutoFit/>
          </a:bodyPr>
          <a:lstStyle/>
          <a:p>
            <a:pPr algn="ctr" defTabSz="914126">
              <a:lnSpc>
                <a:spcPct val="90000"/>
              </a:lnSpc>
              <a:spcAft>
                <a:spcPts val="600"/>
              </a:spcAft>
            </a:pPr>
            <a:r>
              <a:rPr lang="en-US" sz="2399" kern="0" dirty="0">
                <a:gradFill>
                  <a:gsLst>
                    <a:gs pos="2917">
                      <a:schemeClr val="tx1"/>
                    </a:gs>
                    <a:gs pos="30000">
                      <a:schemeClr val="tx1"/>
                    </a:gs>
                  </a:gsLst>
                  <a:lin ang="5400000" scaled="0"/>
                </a:gradFill>
              </a:rPr>
              <a:t>Events + data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814" y="2276774"/>
            <a:ext cx="2637738" cy="2637738"/>
          </a:xfrm>
          <a:prstGeom prst="rect">
            <a:avLst/>
          </a:prstGeom>
        </p:spPr>
      </p:pic>
      <p:pic>
        <p:nvPicPr>
          <p:cNvPr id="12" name="Picture 6"/>
          <p:cNvPicPr>
            <a:picLocks noChangeAspect="1"/>
          </p:cNvPicPr>
          <p:nvPr/>
        </p:nvPicPr>
        <p:blipFill>
          <a:blip r:embed="rId4"/>
          <a:stretch>
            <a:fillRect/>
          </a:stretch>
        </p:blipFill>
        <p:spPr>
          <a:xfrm>
            <a:off x="4705558" y="2236402"/>
            <a:ext cx="2777708" cy="2777708"/>
          </a:xfrm>
          <a:prstGeom prst="rect">
            <a:avLst/>
          </a:prstGeom>
        </p:spPr>
      </p:pic>
      <p:sp>
        <p:nvSpPr>
          <p:cNvPr id="13" name="TextBox 12"/>
          <p:cNvSpPr txBox="1"/>
          <p:nvPr/>
        </p:nvSpPr>
        <p:spPr>
          <a:xfrm>
            <a:off x="4716028" y="1608701"/>
            <a:ext cx="2756769" cy="627700"/>
          </a:xfrm>
          <a:prstGeom prst="rect">
            <a:avLst/>
          </a:prstGeom>
          <a:noFill/>
        </p:spPr>
        <p:txBody>
          <a:bodyPr wrap="square" lIns="182832" tIns="146266" rIns="182832" bIns="146266" rtlCol="0">
            <a:spAutoFit/>
          </a:bodyPr>
          <a:lstStyle/>
          <a:p>
            <a:pPr algn="ctr" defTabSz="914126">
              <a:lnSpc>
                <a:spcPct val="90000"/>
              </a:lnSpc>
              <a:spcAft>
                <a:spcPts val="600"/>
              </a:spcAft>
            </a:pPr>
            <a:r>
              <a:rPr lang="en-US" sz="2399" kern="0" dirty="0">
                <a:gradFill>
                  <a:gsLst>
                    <a:gs pos="2917">
                      <a:schemeClr val="tx1"/>
                    </a:gs>
                    <a:gs pos="30000">
                      <a:schemeClr val="tx1"/>
                    </a:gs>
                  </a:gsLst>
                  <a:lin ang="5400000" scaled="0"/>
                </a:gradFill>
              </a:rPr>
              <a:t>Azure Functions</a:t>
            </a:r>
          </a:p>
        </p:txBody>
      </p:sp>
    </p:spTree>
    <p:extLst>
      <p:ext uri="{BB962C8B-B14F-4D97-AF65-F5344CB8AC3E}">
        <p14:creationId xmlns:p14="http://schemas.microsoft.com/office/powerpoint/2010/main" val="3728610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 presetClass="entr" presetSubtype="2"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3.125E-6 -4.44444E-6 L 0.14179 -0.00092 " pathEditMode="relative" rAng="0" ptsTypes="AA">
                                      <p:cBhvr>
                                        <p:cTn id="35" dur="2000" fill="hold"/>
                                        <p:tgtEl>
                                          <p:spTgt spid="5"/>
                                        </p:tgtEl>
                                        <p:attrNameLst>
                                          <p:attrName>ppt_x</p:attrName>
                                          <p:attrName>ppt_y</p:attrName>
                                        </p:attrNameLst>
                                      </p:cBhvr>
                                      <p:rCtr x="7083" y="-46"/>
                                    </p:animMotion>
                                  </p:childTnLst>
                                </p:cTn>
                              </p:par>
                              <p:par>
                                <p:cTn id="36" presetID="42" presetClass="path" presetSubtype="0" accel="50000" decel="50000" fill="hold" nodeType="withEffect">
                                  <p:stCondLst>
                                    <p:cond delay="0"/>
                                  </p:stCondLst>
                                  <p:childTnLst>
                                    <p:animMotion origin="layout" path="M 1.66667E-6 4.44444E-6 L -0.16003 -0.00093 " pathEditMode="relative" rAng="0" ptsTypes="AA">
                                      <p:cBhvr>
                                        <p:cTn id="37" dur="2000" fill="hold"/>
                                        <p:tgtEl>
                                          <p:spTgt spid="4"/>
                                        </p:tgtEl>
                                        <p:attrNameLst>
                                          <p:attrName>ppt_x</p:attrName>
                                          <p:attrName>ppt_y</p:attrName>
                                        </p:attrNameLst>
                                      </p:cBhvr>
                                      <p:rCtr x="-8008" y="-46"/>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p:bldP spid="9" grpId="1"/>
      <p:bldP spid="10" grpId="0"/>
      <p:bldP spid="10" grpId="1"/>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05558" y="1608701"/>
            <a:ext cx="2777708" cy="3405409"/>
            <a:chOff x="4706784" y="1608227"/>
            <a:chExt cx="2778432" cy="3406296"/>
          </a:xfrm>
        </p:grpSpPr>
        <p:pic>
          <p:nvPicPr>
            <p:cNvPr id="12" name="Picture 6"/>
            <p:cNvPicPr>
              <a:picLocks noChangeAspect="1"/>
            </p:cNvPicPr>
            <p:nvPr/>
          </p:nvPicPr>
          <p:blipFill>
            <a:blip r:embed="rId3"/>
            <a:stretch>
              <a:fillRect/>
            </a:stretch>
          </p:blipFill>
          <p:spPr>
            <a:xfrm>
              <a:off x="4706784" y="2236091"/>
              <a:ext cx="2778432" cy="2778432"/>
            </a:xfrm>
            <a:prstGeom prst="rect">
              <a:avLst/>
            </a:prstGeom>
          </p:spPr>
        </p:pic>
        <p:sp>
          <p:nvSpPr>
            <p:cNvPr id="13" name="TextBox 12"/>
            <p:cNvSpPr txBox="1"/>
            <p:nvPr/>
          </p:nvSpPr>
          <p:spPr>
            <a:xfrm>
              <a:off x="4717257" y="1608227"/>
              <a:ext cx="2757487" cy="627864"/>
            </a:xfrm>
            <a:prstGeom prst="rect">
              <a:avLst/>
            </a:prstGeom>
            <a:noFill/>
          </p:spPr>
          <p:txBody>
            <a:bodyPr wrap="square" lIns="182832" tIns="146266" rIns="182832" bIns="146266" rtlCol="0">
              <a:spAutoFit/>
            </a:bodyPr>
            <a:lstStyle/>
            <a:p>
              <a:pPr marL="0" marR="0" lvl="0" indent="0" algn="ctr"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chemeClr val="tx1"/>
                      </a:gs>
                      <a:gs pos="30000">
                        <a:schemeClr val="tx1"/>
                      </a:gs>
                    </a:gsLst>
                    <a:lin ang="5400000" scaled="0"/>
                  </a:gradFill>
                  <a:effectLst/>
                  <a:uLnTx/>
                  <a:uFillTx/>
                </a:rPr>
                <a:t>Azure Functions</a:t>
              </a:r>
            </a:p>
          </p:txBody>
        </p:sp>
      </p:grpSp>
      <p:sp>
        <p:nvSpPr>
          <p:cNvPr id="11" name="Text Placeholder 4"/>
          <p:cNvSpPr txBox="1">
            <a:spLocks/>
          </p:cNvSpPr>
          <p:nvPr/>
        </p:nvSpPr>
        <p:spPr>
          <a:xfrm>
            <a:off x="726250" y="1110233"/>
            <a:ext cx="7352389" cy="225233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Respond to any event</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Develop your way</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Integrated DevOps</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Pay for what you use</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Fully open source</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1177254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7037E-7 L 0.19661 -0.00093 " pathEditMode="relative" rAng="0" ptsTypes="AA">
                                      <p:cBhvr>
                                        <p:cTn id="6" dur="2000" fill="hold"/>
                                        <p:tgtEl>
                                          <p:spTgt spid="2"/>
                                        </p:tgtEl>
                                        <p:attrNameLst>
                                          <p:attrName>ppt_x</p:attrName>
                                          <p:attrName>ppt_y</p:attrName>
                                        </p:attrNameLst>
                                      </p:cBhvr>
                                      <p:rCtr x="9831" y="-46"/>
                                    </p:animMotion>
                                  </p:childTnLst>
                                </p:cTn>
                              </p:par>
                              <p:par>
                                <p:cTn id="7" presetID="10" presetClass="entr" presetSubtype="0" fill="hold" nodeType="withEffect">
                                  <p:stCondLst>
                                    <p:cond delay="800"/>
                                  </p:stCondLst>
                                  <p:childTnLst>
                                    <p:set>
                                      <p:cBhvr>
                                        <p:cTn id="8" dur="1" fill="hold">
                                          <p:stCondLst>
                                            <p:cond delay="0"/>
                                          </p:stCondLst>
                                        </p:cTn>
                                        <p:tgtEl>
                                          <p:spTgt spid="11">
                                            <p:txEl>
                                              <p:pRg st="0" end="0"/>
                                            </p:txEl>
                                          </p:spTgt>
                                        </p:tgtEl>
                                        <p:attrNameLst>
                                          <p:attrName>style.visibility</p:attrName>
                                        </p:attrNameLst>
                                      </p:cBhvr>
                                      <p:to>
                                        <p:strVal val="visible"/>
                                      </p:to>
                                    </p:set>
                                    <p:animEffect transition="in" filter="fade">
                                      <p:cBhvr>
                                        <p:cTn id="9" dur="500"/>
                                        <p:tgtEl>
                                          <p:spTgt spid="11">
                                            <p:txEl>
                                              <p:pRg st="0" end="0"/>
                                            </p:txEl>
                                          </p:spTgt>
                                        </p:tgtEl>
                                      </p:cBhvr>
                                    </p:animEffect>
                                  </p:childTnLst>
                                </p:cTn>
                              </p:par>
                              <p:par>
                                <p:cTn id="10" presetID="10" presetClass="entr" presetSubtype="0" fill="hold" nodeType="withEffect">
                                  <p:stCondLst>
                                    <p:cond delay="80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80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nodeType="withEffect">
                                  <p:stCondLst>
                                    <p:cond delay="800"/>
                                  </p:stCondLst>
                                  <p:childTnLst>
                                    <p:set>
                                      <p:cBhvr>
                                        <p:cTn id="17" dur="1" fill="hold">
                                          <p:stCondLst>
                                            <p:cond delay="0"/>
                                          </p:stCondLst>
                                        </p:cTn>
                                        <p:tgtEl>
                                          <p:spTgt spid="11">
                                            <p:txEl>
                                              <p:pRg st="6" end="6"/>
                                            </p:txEl>
                                          </p:spTgt>
                                        </p:tgtEl>
                                        <p:attrNameLst>
                                          <p:attrName>style.visibility</p:attrName>
                                        </p:attrNameLst>
                                      </p:cBhvr>
                                      <p:to>
                                        <p:strVal val="visible"/>
                                      </p:to>
                                    </p:set>
                                    <p:animEffect transition="in" filter="fade">
                                      <p:cBhvr>
                                        <p:cTn id="18" dur="500"/>
                                        <p:tgtEl>
                                          <p:spTgt spid="11">
                                            <p:txEl>
                                              <p:pRg st="6" end="6"/>
                                            </p:txEl>
                                          </p:spTgt>
                                        </p:tgtEl>
                                      </p:cBhvr>
                                    </p:animEffect>
                                  </p:childTnLst>
                                </p:cTn>
                              </p:par>
                              <p:par>
                                <p:cTn id="19" presetID="10" presetClass="entr" presetSubtype="0" fill="hold" nodeType="withEffect">
                                  <p:stCondLst>
                                    <p:cond delay="800"/>
                                  </p:stCondLst>
                                  <p:childTnLst>
                                    <p:set>
                                      <p:cBhvr>
                                        <p:cTn id="20" dur="1" fill="hold">
                                          <p:stCondLst>
                                            <p:cond delay="0"/>
                                          </p:stCondLst>
                                        </p:cTn>
                                        <p:tgtEl>
                                          <p:spTgt spid="11">
                                            <p:txEl>
                                              <p:pRg st="8" end="8"/>
                                            </p:txEl>
                                          </p:spTgt>
                                        </p:tgtEl>
                                        <p:attrNameLst>
                                          <p:attrName>style.visibility</p:attrName>
                                        </p:attrNameLst>
                                      </p:cBhvr>
                                      <p:to>
                                        <p:strVal val="visible"/>
                                      </p:to>
                                    </p:set>
                                    <p:animEffect transition="in" filter="fade">
                                      <p:cBhvr>
                                        <p:cTn id="21"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E8D0-E902-4AA9-83D2-8D5224C5273B}"/>
              </a:ext>
            </a:extLst>
          </p:cNvPr>
          <p:cNvSpPr>
            <a:spLocks noGrp="1"/>
          </p:cNvSpPr>
          <p:nvPr>
            <p:ph type="title"/>
            <p:extLst/>
          </p:nvPr>
        </p:nvSpPr>
        <p:spPr/>
        <p:txBody>
          <a:bodyPr/>
          <a:lstStyle/>
          <a:p>
            <a:r>
              <a:rPr lang="en-US"/>
              <a:t>The evolution of deployment speed</a:t>
            </a:r>
            <a:br>
              <a:rPr>
                <a:solidFill>
                  <a:schemeClr val="tx1"/>
                </a:solidFill>
              </a:rPr>
            </a:br>
            <a:r>
              <a:rPr lang="en-US" sz="3528">
                <a:gradFill>
                  <a:gsLst>
                    <a:gs pos="21538">
                      <a:schemeClr val="tx1"/>
                    </a:gs>
                    <a:gs pos="33000">
                      <a:schemeClr val="tx1"/>
                    </a:gs>
                  </a:gsLst>
                  <a:lin ang="5400000" scaled="0"/>
                </a:gradFill>
              </a:rPr>
              <a:t>Speed enables and encourages new microservice architectures</a:t>
            </a:r>
          </a:p>
        </p:txBody>
      </p:sp>
      <p:sp>
        <p:nvSpPr>
          <p:cNvPr id="8" name="Arrow: Pentagon 7">
            <a:extLst>
              <a:ext uri="{FF2B5EF4-FFF2-40B4-BE49-F238E27FC236}">
                <a16:creationId xmlns:a16="http://schemas.microsoft.com/office/drawing/2014/main" id="{673060F3-04DB-4FFC-ABAD-63B635C38FBD}"/>
              </a:ext>
            </a:extLst>
          </p:cNvPr>
          <p:cNvSpPr/>
          <p:nvPr/>
        </p:nvSpPr>
        <p:spPr bwMode="auto">
          <a:xfrm>
            <a:off x="8330397" y="2074772"/>
            <a:ext cx="3221322" cy="3546791"/>
          </a:xfrm>
          <a:prstGeom prst="homePlate">
            <a:avLst>
              <a:gd name="adj" fmla="val 0"/>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Arrow: Pentagon 6">
            <a:extLst>
              <a:ext uri="{FF2B5EF4-FFF2-40B4-BE49-F238E27FC236}">
                <a16:creationId xmlns:a16="http://schemas.microsoft.com/office/drawing/2014/main" id="{7FB8AFBF-9592-4621-A764-E546C340EFAE}"/>
              </a:ext>
            </a:extLst>
          </p:cNvPr>
          <p:cNvSpPr/>
          <p:nvPr/>
        </p:nvSpPr>
        <p:spPr bwMode="auto">
          <a:xfrm>
            <a:off x="5776707" y="2074772"/>
            <a:ext cx="3221322" cy="3546791"/>
          </a:xfrm>
          <a:prstGeom prst="homePlate">
            <a:avLst>
              <a:gd name="adj" fmla="val 9587"/>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Arrow: Pentagon 5">
            <a:extLst>
              <a:ext uri="{FF2B5EF4-FFF2-40B4-BE49-F238E27FC236}">
                <a16:creationId xmlns:a16="http://schemas.microsoft.com/office/drawing/2014/main" id="{5B2F349A-5C1A-4A39-9408-F3B8172EC7F5}"/>
              </a:ext>
            </a:extLst>
          </p:cNvPr>
          <p:cNvSpPr/>
          <p:nvPr/>
        </p:nvSpPr>
        <p:spPr bwMode="auto">
          <a:xfrm>
            <a:off x="3081146" y="2074772"/>
            <a:ext cx="3221322" cy="3546791"/>
          </a:xfrm>
          <a:prstGeom prst="homePlate">
            <a:avLst>
              <a:gd name="adj" fmla="val 9587"/>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Arrow: Pentagon 2">
            <a:extLst>
              <a:ext uri="{FF2B5EF4-FFF2-40B4-BE49-F238E27FC236}">
                <a16:creationId xmlns:a16="http://schemas.microsoft.com/office/drawing/2014/main" id="{C7204CDA-683C-463B-8B53-BADE2A795F92}"/>
              </a:ext>
            </a:extLst>
          </p:cNvPr>
          <p:cNvSpPr/>
          <p:nvPr/>
        </p:nvSpPr>
        <p:spPr bwMode="auto">
          <a:xfrm>
            <a:off x="811198" y="2074772"/>
            <a:ext cx="2837434" cy="3546791"/>
          </a:xfrm>
          <a:prstGeom prst="homePlate">
            <a:avLst>
              <a:gd name="adj" fmla="val 108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 name="monitor icon">
            <a:extLst>
              <a:ext uri="{FF2B5EF4-FFF2-40B4-BE49-F238E27FC236}">
                <a16:creationId xmlns:a16="http://schemas.microsoft.com/office/drawing/2014/main" id="{367FCBDA-4FC3-4F83-803C-C5CFC25A28CC}"/>
              </a:ext>
            </a:extLst>
          </p:cNvPr>
          <p:cNvPicPr>
            <a:picLocks/>
          </p:cNvPicPr>
          <p:nvPr>
            <p:custDataLst>
              <p:tags r:id="rId1"/>
            </p:custDataLst>
          </p:nvPr>
        </p:nvPicPr>
        <p:blipFill>
          <a:blip r:embed="rId7">
            <a:extLst>
              <a:ext uri="{BEBA8EAE-BF5A-486C-A8C5-ECC9F3942E4B}">
                <a14:imgProps xmlns:a14="http://schemas.microsoft.com/office/drawing/2010/main">
                  <a14:imgLayer r:embed="rId8">
                    <a14:imgEffect>
                      <a14:brightnessContrast bright="-15000"/>
                    </a14:imgEffect>
                  </a14:imgLayer>
                </a14:imgProps>
              </a:ext>
            </a:extLst>
          </a:blip>
          <a:stretch>
            <a:fillRect/>
          </a:stretch>
        </p:blipFill>
        <p:spPr>
          <a:xfrm>
            <a:off x="4236459" y="2548387"/>
            <a:ext cx="1176236" cy="1012111"/>
          </a:xfrm>
          <a:prstGeom prst="rect">
            <a:avLst/>
          </a:prstGeom>
        </p:spPr>
      </p:pic>
      <p:pic>
        <p:nvPicPr>
          <p:cNvPr id="12" name="cubes">
            <a:extLst>
              <a:ext uri="{FF2B5EF4-FFF2-40B4-BE49-F238E27FC236}">
                <a16:creationId xmlns:a16="http://schemas.microsoft.com/office/drawing/2014/main" id="{2CCBEFBF-1386-4770-943F-A77772F6A44D}"/>
              </a:ext>
            </a:extLst>
          </p:cNvPr>
          <p:cNvPicPr>
            <a:picLocks/>
          </p:cNvPicPr>
          <p:nvPr>
            <p:custDataLst>
              <p:tags r:id="rId2"/>
            </p:custDataLst>
          </p:nvPr>
        </p:nvPicPr>
        <p:blipFill>
          <a:blip r:embed="rId9">
            <a:extLst>
              <a:ext uri="{BEBA8EAE-BF5A-486C-A8C5-ECC9F3942E4B}">
                <a14:imgProps xmlns:a14="http://schemas.microsoft.com/office/drawing/2010/main">
                  <a14:imgLayer r:embed="rId10">
                    <a14:imgEffect>
                      <a14:brightnessContrast bright="-21000"/>
                    </a14:imgEffect>
                  </a14:imgLayer>
                </a14:imgProps>
              </a:ext>
            </a:extLst>
          </a:blip>
          <a:stretch>
            <a:fillRect/>
          </a:stretch>
        </p:blipFill>
        <p:spPr>
          <a:xfrm>
            <a:off x="6890295" y="2585998"/>
            <a:ext cx="1128367" cy="936887"/>
          </a:xfrm>
          <a:prstGeom prst="rect">
            <a:avLst/>
          </a:prstGeom>
        </p:spPr>
      </p:pic>
      <p:pic>
        <p:nvPicPr>
          <p:cNvPr id="14" name="disc array">
            <a:extLst>
              <a:ext uri="{FF2B5EF4-FFF2-40B4-BE49-F238E27FC236}">
                <a16:creationId xmlns:a16="http://schemas.microsoft.com/office/drawing/2014/main" id="{1EAEAA64-7304-4130-AF9D-ED0BCF1E89DC}"/>
              </a:ext>
            </a:extLst>
          </p:cNvPr>
          <p:cNvPicPr>
            <a:picLocks/>
          </p:cNvPicPr>
          <p:nvPr>
            <p:custDataLst>
              <p:tags r:id="rId3"/>
            </p:custDataLst>
          </p:nvPr>
        </p:nvPicPr>
        <p:blipFill>
          <a:blip r:embed="rId11"/>
          <a:stretch>
            <a:fillRect/>
          </a:stretch>
        </p:blipFill>
        <p:spPr>
          <a:xfrm>
            <a:off x="1740636" y="2568903"/>
            <a:ext cx="800114" cy="971079"/>
          </a:xfrm>
          <a:prstGeom prst="rect">
            <a:avLst/>
          </a:prstGeom>
        </p:spPr>
      </p:pic>
      <p:pic>
        <p:nvPicPr>
          <p:cNvPr id="16" name="thought bubble">
            <a:extLst>
              <a:ext uri="{FF2B5EF4-FFF2-40B4-BE49-F238E27FC236}">
                <a16:creationId xmlns:a16="http://schemas.microsoft.com/office/drawing/2014/main" id="{FF88B63B-0C64-4BAB-B3D5-9FB77AD0B5E8}"/>
              </a:ext>
            </a:extLst>
          </p:cNvPr>
          <p:cNvPicPr>
            <a:picLocks/>
          </p:cNvPicPr>
          <p:nvPr>
            <p:custDataLst>
              <p:tags r:id="rId4"/>
            </p:custDataLst>
          </p:nvPr>
        </p:nvPicPr>
        <p:blipFill>
          <a:blip r:embed="rId12">
            <a:extLst>
              <a:ext uri="{BEBA8EAE-BF5A-486C-A8C5-ECC9F3942E4B}">
                <a14:imgProps xmlns:a14="http://schemas.microsoft.com/office/drawing/2010/main">
                  <a14:imgLayer r:embed="rId13">
                    <a14:imgEffect>
                      <a14:brightnessContrast bright="-24000"/>
                    </a14:imgEffect>
                  </a14:imgLayer>
                </a14:imgProps>
              </a:ext>
            </a:extLst>
          </a:blip>
          <a:stretch>
            <a:fillRect/>
          </a:stretch>
        </p:blipFill>
        <p:spPr>
          <a:xfrm>
            <a:off x="9624052" y="2599675"/>
            <a:ext cx="1094174" cy="909532"/>
          </a:xfrm>
          <a:prstGeom prst="rect">
            <a:avLst/>
          </a:prstGeom>
        </p:spPr>
      </p:pic>
      <p:sp>
        <p:nvSpPr>
          <p:cNvPr id="17" name="TextBox 16">
            <a:extLst>
              <a:ext uri="{FF2B5EF4-FFF2-40B4-BE49-F238E27FC236}">
                <a16:creationId xmlns:a16="http://schemas.microsoft.com/office/drawing/2014/main" id="{AF1201AE-A70D-4000-9935-0BD6C24EF167}"/>
              </a:ext>
            </a:extLst>
          </p:cNvPr>
          <p:cNvSpPr txBox="1"/>
          <p:nvPr/>
        </p:nvSpPr>
        <p:spPr>
          <a:xfrm>
            <a:off x="1010471" y="4034111"/>
            <a:ext cx="2260444" cy="555660"/>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96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Datacenters</a:t>
            </a:r>
          </a:p>
        </p:txBody>
      </p:sp>
      <p:sp>
        <p:nvSpPr>
          <p:cNvPr id="18" name="TextBox 17">
            <a:extLst>
              <a:ext uri="{FF2B5EF4-FFF2-40B4-BE49-F238E27FC236}">
                <a16:creationId xmlns:a16="http://schemas.microsoft.com/office/drawing/2014/main" id="{28BA8AC0-B674-42F1-BCC8-72AE4F75D121}"/>
              </a:ext>
            </a:extLst>
          </p:cNvPr>
          <p:cNvSpPr txBox="1"/>
          <p:nvPr/>
        </p:nvSpPr>
        <p:spPr>
          <a:xfrm>
            <a:off x="676655" y="4424568"/>
            <a:ext cx="2928074" cy="778306"/>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764">
                <a:gradFill>
                  <a:gsLst>
                    <a:gs pos="2917">
                      <a:srgbClr val="353535"/>
                    </a:gs>
                    <a:gs pos="30000">
                      <a:srgbClr val="353535"/>
                    </a:gs>
                  </a:gsLst>
                  <a:lin ang="5400000" scaled="0"/>
                </a:gradFill>
                <a:latin typeface="Segoe UI Semilight"/>
                <a:cs typeface="Segoe UI Semibold" panose="020B0702040204020203" pitchFamily="34" charset="0"/>
              </a:rPr>
              <a:t>Months to deploy,</a:t>
            </a:r>
            <a:br>
              <a:rPr lang="en-US" sz="1764">
                <a:gradFill>
                  <a:gsLst>
                    <a:gs pos="2917">
                      <a:srgbClr val="353535"/>
                    </a:gs>
                    <a:gs pos="30000">
                      <a:srgbClr val="353535"/>
                    </a:gs>
                  </a:gsLst>
                  <a:lin ang="5400000" scaled="0"/>
                </a:gradFill>
                <a:latin typeface="Segoe UI Semilight"/>
                <a:cs typeface="Segoe UI Semibold" panose="020B0702040204020203" pitchFamily="34" charset="0"/>
              </a:rPr>
            </a:br>
            <a:r>
              <a:rPr lang="en-US" sz="1764">
                <a:gradFill>
                  <a:gsLst>
                    <a:gs pos="2917">
                      <a:srgbClr val="353535"/>
                    </a:gs>
                    <a:gs pos="30000">
                      <a:srgbClr val="353535"/>
                    </a:gs>
                  </a:gsLst>
                  <a:lin ang="5400000" scaled="0"/>
                </a:gradFill>
                <a:latin typeface="Segoe UI Semilight"/>
                <a:cs typeface="Segoe UI Semibold" panose="020B0702040204020203" pitchFamily="34" charset="0"/>
              </a:rPr>
              <a:t>live for years</a:t>
            </a:r>
          </a:p>
        </p:txBody>
      </p:sp>
      <p:sp>
        <p:nvSpPr>
          <p:cNvPr id="19" name="TextBox 18">
            <a:extLst>
              <a:ext uri="{FF2B5EF4-FFF2-40B4-BE49-F238E27FC236}">
                <a16:creationId xmlns:a16="http://schemas.microsoft.com/office/drawing/2014/main" id="{A2955915-617C-4A4A-A5B0-C5E217E0839B}"/>
              </a:ext>
            </a:extLst>
          </p:cNvPr>
          <p:cNvSpPr txBox="1"/>
          <p:nvPr/>
        </p:nvSpPr>
        <p:spPr>
          <a:xfrm>
            <a:off x="3694355" y="4034111"/>
            <a:ext cx="2260444" cy="555660"/>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96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Virtualization</a:t>
            </a:r>
          </a:p>
        </p:txBody>
      </p:sp>
      <p:sp>
        <p:nvSpPr>
          <p:cNvPr id="20" name="TextBox 19">
            <a:extLst>
              <a:ext uri="{FF2B5EF4-FFF2-40B4-BE49-F238E27FC236}">
                <a16:creationId xmlns:a16="http://schemas.microsoft.com/office/drawing/2014/main" id="{FE7DAD3E-9CC6-457A-83E7-4816AFF624ED}"/>
              </a:ext>
            </a:extLst>
          </p:cNvPr>
          <p:cNvSpPr txBox="1"/>
          <p:nvPr/>
        </p:nvSpPr>
        <p:spPr>
          <a:xfrm>
            <a:off x="3360539" y="4424568"/>
            <a:ext cx="2928074" cy="778306"/>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764">
                <a:gradFill>
                  <a:gsLst>
                    <a:gs pos="2917">
                      <a:srgbClr val="353535"/>
                    </a:gs>
                    <a:gs pos="30000">
                      <a:srgbClr val="353535"/>
                    </a:gs>
                  </a:gsLst>
                  <a:lin ang="5400000" scaled="0"/>
                </a:gradFill>
                <a:latin typeface="Segoe UI Semilight"/>
                <a:cs typeface="Segoe UI Semibold" panose="020B0702040204020203" pitchFamily="34" charset="0"/>
              </a:rPr>
              <a:t>Minutes to deploy,</a:t>
            </a:r>
            <a:br>
              <a:rPr lang="en-US" sz="1764">
                <a:gradFill>
                  <a:gsLst>
                    <a:gs pos="2917">
                      <a:srgbClr val="353535"/>
                    </a:gs>
                    <a:gs pos="30000">
                      <a:srgbClr val="353535"/>
                    </a:gs>
                  </a:gsLst>
                  <a:lin ang="5400000" scaled="0"/>
                </a:gradFill>
                <a:latin typeface="Segoe UI Semilight"/>
                <a:cs typeface="Segoe UI Semibold" panose="020B0702040204020203" pitchFamily="34" charset="0"/>
              </a:rPr>
            </a:br>
            <a:r>
              <a:rPr lang="en-US" sz="1764">
                <a:gradFill>
                  <a:gsLst>
                    <a:gs pos="2917">
                      <a:srgbClr val="353535"/>
                    </a:gs>
                    <a:gs pos="30000">
                      <a:srgbClr val="353535"/>
                    </a:gs>
                  </a:gsLst>
                  <a:lin ang="5400000" scaled="0"/>
                </a:gradFill>
                <a:latin typeface="Segoe UI Semilight"/>
                <a:cs typeface="Segoe UI Semibold" panose="020B0702040204020203" pitchFamily="34" charset="0"/>
              </a:rPr>
              <a:t>live for weeks</a:t>
            </a:r>
          </a:p>
        </p:txBody>
      </p:sp>
      <p:sp>
        <p:nvSpPr>
          <p:cNvPr id="21" name="TextBox 20">
            <a:extLst>
              <a:ext uri="{FF2B5EF4-FFF2-40B4-BE49-F238E27FC236}">
                <a16:creationId xmlns:a16="http://schemas.microsoft.com/office/drawing/2014/main" id="{1B5694DE-14D2-46B4-805E-138D58CA656F}"/>
              </a:ext>
            </a:extLst>
          </p:cNvPr>
          <p:cNvSpPr txBox="1"/>
          <p:nvPr/>
        </p:nvSpPr>
        <p:spPr>
          <a:xfrm>
            <a:off x="6324256" y="4034111"/>
            <a:ext cx="2260444" cy="555660"/>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96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Containers</a:t>
            </a:r>
          </a:p>
        </p:txBody>
      </p:sp>
      <p:sp>
        <p:nvSpPr>
          <p:cNvPr id="22" name="TextBox 21">
            <a:extLst>
              <a:ext uri="{FF2B5EF4-FFF2-40B4-BE49-F238E27FC236}">
                <a16:creationId xmlns:a16="http://schemas.microsoft.com/office/drawing/2014/main" id="{8547A663-242A-4AE3-9C8F-655E5E69CCD5}"/>
              </a:ext>
            </a:extLst>
          </p:cNvPr>
          <p:cNvSpPr txBox="1"/>
          <p:nvPr/>
        </p:nvSpPr>
        <p:spPr>
          <a:xfrm>
            <a:off x="5990440" y="4424568"/>
            <a:ext cx="2928074" cy="778306"/>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764">
                <a:gradFill>
                  <a:gsLst>
                    <a:gs pos="2917">
                      <a:srgbClr val="353535"/>
                    </a:gs>
                    <a:gs pos="30000">
                      <a:srgbClr val="353535"/>
                    </a:gs>
                  </a:gsLst>
                  <a:lin ang="5400000" scaled="0"/>
                </a:gradFill>
                <a:latin typeface="Segoe UI Semilight"/>
                <a:cs typeface="Segoe UI Semibold" panose="020B0702040204020203" pitchFamily="34" charset="0"/>
              </a:rPr>
              <a:t>Seconds to deploy,</a:t>
            </a:r>
            <a:br>
              <a:rPr lang="en-US" sz="1764">
                <a:gradFill>
                  <a:gsLst>
                    <a:gs pos="2917">
                      <a:srgbClr val="353535"/>
                    </a:gs>
                    <a:gs pos="30000">
                      <a:srgbClr val="353535"/>
                    </a:gs>
                  </a:gsLst>
                  <a:lin ang="5400000" scaled="0"/>
                </a:gradFill>
                <a:latin typeface="Segoe UI Semilight"/>
                <a:cs typeface="Segoe UI Semibold" panose="020B0702040204020203" pitchFamily="34" charset="0"/>
              </a:rPr>
            </a:br>
            <a:r>
              <a:rPr lang="en-US" sz="1764">
                <a:gradFill>
                  <a:gsLst>
                    <a:gs pos="2917">
                      <a:srgbClr val="353535"/>
                    </a:gs>
                    <a:gs pos="30000">
                      <a:srgbClr val="353535"/>
                    </a:gs>
                  </a:gsLst>
                  <a:lin ang="5400000" scaled="0"/>
                </a:gradFill>
                <a:latin typeface="Segoe UI Semilight"/>
                <a:cs typeface="Segoe UI Semibold" panose="020B0702040204020203" pitchFamily="34" charset="0"/>
              </a:rPr>
              <a:t>live for minutes/hours</a:t>
            </a:r>
          </a:p>
        </p:txBody>
      </p:sp>
      <p:sp>
        <p:nvSpPr>
          <p:cNvPr id="23" name="TextBox 22">
            <a:extLst>
              <a:ext uri="{FF2B5EF4-FFF2-40B4-BE49-F238E27FC236}">
                <a16:creationId xmlns:a16="http://schemas.microsoft.com/office/drawing/2014/main" id="{5CBF1E46-F2BE-40F4-92B1-2D8E7977BE73}"/>
              </a:ext>
            </a:extLst>
          </p:cNvPr>
          <p:cNvSpPr txBox="1"/>
          <p:nvPr/>
        </p:nvSpPr>
        <p:spPr>
          <a:xfrm>
            <a:off x="9040917" y="4034111"/>
            <a:ext cx="2260444" cy="555660"/>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960" err="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Serverless</a:t>
            </a:r>
            <a:endParaRPr lang="en-US" sz="196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AEA240E3-A2BC-4585-8969-CC8208CFEBF7}"/>
              </a:ext>
            </a:extLst>
          </p:cNvPr>
          <p:cNvSpPr txBox="1"/>
          <p:nvPr/>
        </p:nvSpPr>
        <p:spPr>
          <a:xfrm>
            <a:off x="8707101" y="4424568"/>
            <a:ext cx="2928074" cy="778306"/>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764">
                <a:gradFill>
                  <a:gsLst>
                    <a:gs pos="2917">
                      <a:srgbClr val="353535"/>
                    </a:gs>
                    <a:gs pos="30000">
                      <a:srgbClr val="353535"/>
                    </a:gs>
                  </a:gsLst>
                  <a:lin ang="5400000" scaled="0"/>
                </a:gradFill>
                <a:latin typeface="Segoe UI Semilight"/>
                <a:cs typeface="Segoe UI Semibold" panose="020B0702040204020203" pitchFamily="34" charset="0"/>
              </a:rPr>
              <a:t>Milliseconds to deploy,</a:t>
            </a:r>
            <a:br>
              <a:rPr lang="en-US" sz="1764">
                <a:gradFill>
                  <a:gsLst>
                    <a:gs pos="2917">
                      <a:srgbClr val="353535"/>
                    </a:gs>
                    <a:gs pos="30000">
                      <a:srgbClr val="353535"/>
                    </a:gs>
                  </a:gsLst>
                  <a:lin ang="5400000" scaled="0"/>
                </a:gradFill>
                <a:latin typeface="Segoe UI Semilight"/>
                <a:cs typeface="Segoe UI Semibold" panose="020B0702040204020203" pitchFamily="34" charset="0"/>
              </a:rPr>
            </a:br>
            <a:r>
              <a:rPr lang="en-US" sz="1764">
                <a:gradFill>
                  <a:gsLst>
                    <a:gs pos="2917">
                      <a:srgbClr val="353535"/>
                    </a:gs>
                    <a:gs pos="30000">
                      <a:srgbClr val="353535"/>
                    </a:gs>
                  </a:gsLst>
                  <a:lin ang="5400000" scaled="0"/>
                </a:gradFill>
                <a:latin typeface="Segoe UI Semilight"/>
                <a:cs typeface="Segoe UI Semibold" panose="020B0702040204020203" pitchFamily="34" charset="0"/>
              </a:rPr>
              <a:t>live for seconds</a:t>
            </a:r>
          </a:p>
        </p:txBody>
      </p:sp>
      <p:sp>
        <p:nvSpPr>
          <p:cNvPr id="25" name="TextBox 24">
            <a:extLst>
              <a:ext uri="{FF2B5EF4-FFF2-40B4-BE49-F238E27FC236}">
                <a16:creationId xmlns:a16="http://schemas.microsoft.com/office/drawing/2014/main" id="{23FA5E61-5F87-46A0-A690-8EBD22F1A6B7}"/>
              </a:ext>
            </a:extLst>
          </p:cNvPr>
          <p:cNvSpPr txBox="1"/>
          <p:nvPr/>
        </p:nvSpPr>
        <p:spPr>
          <a:xfrm>
            <a:off x="756180" y="5595010"/>
            <a:ext cx="7100121" cy="452472"/>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1176">
                <a:gradFill>
                  <a:gsLst>
                    <a:gs pos="2917">
                      <a:srgbClr val="353535"/>
                    </a:gs>
                    <a:gs pos="30000">
                      <a:srgbClr val="353535"/>
                    </a:gs>
                  </a:gsLst>
                  <a:lin ang="5400000" scaled="0"/>
                </a:gradFill>
                <a:latin typeface="Segoe UI Semilight"/>
                <a:cs typeface="Segoe UI Semibold" panose="020B0702040204020203" pitchFamily="34" charset="0"/>
              </a:rPr>
              <a:t>Source: http://www.slideshare.net/adriancockcroft/dockercon-state-of-the-art-in-microservices</a:t>
            </a:r>
          </a:p>
        </p:txBody>
      </p:sp>
      <p:sp>
        <p:nvSpPr>
          <p:cNvPr id="26" name="TextBox 25">
            <a:extLst>
              <a:ext uri="{FF2B5EF4-FFF2-40B4-BE49-F238E27FC236}">
                <a16:creationId xmlns:a16="http://schemas.microsoft.com/office/drawing/2014/main" id="{EC0A607C-DC0F-4635-92F1-8351B64E5C81}"/>
              </a:ext>
            </a:extLst>
          </p:cNvPr>
          <p:cNvSpPr txBox="1"/>
          <p:nvPr/>
        </p:nvSpPr>
        <p:spPr>
          <a:xfrm>
            <a:off x="8362031" y="5595010"/>
            <a:ext cx="3244692" cy="452472"/>
          </a:xfrm>
          <a:prstGeom prst="rect">
            <a:avLst/>
          </a:prstGeom>
          <a:noFill/>
        </p:spPr>
        <p:txBody>
          <a:bodyPr wrap="square" lIns="179238" tIns="143391" rIns="179238" bIns="143391" rtlCol="0">
            <a:spAutoFit/>
          </a:bodyPr>
          <a:lstStyle/>
          <a:p>
            <a:pPr algn="r" defTabSz="914180">
              <a:lnSpc>
                <a:spcPct val="90000"/>
              </a:lnSpc>
              <a:spcAft>
                <a:spcPts val="588"/>
              </a:spcAft>
              <a:defRPr/>
            </a:pPr>
            <a:r>
              <a:rPr lang="en-US" sz="1176">
                <a:gradFill>
                  <a:gsLst>
                    <a:gs pos="2917">
                      <a:srgbClr val="353535"/>
                    </a:gs>
                    <a:gs pos="30000">
                      <a:srgbClr val="353535"/>
                    </a:gs>
                  </a:gsLst>
                  <a:lin ang="5400000" scaled="0"/>
                </a:gradFill>
                <a:latin typeface="Segoe UI Semilight"/>
                <a:cs typeface="Segoe UI Semibold" panose="020B0702040204020203" pitchFamily="34" charset="0"/>
              </a:rPr>
              <a:t>thenewstack.io</a:t>
            </a:r>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179207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810" b="7839"/>
          <a:stretch/>
        </p:blipFill>
        <p:spPr>
          <a:xfrm>
            <a:off x="-2598" y="1379"/>
            <a:ext cx="12190559" cy="6855242"/>
          </a:xfrm>
          <a:prstGeom prst="rect">
            <a:avLst/>
          </a:prstGeom>
        </p:spPr>
      </p:pic>
      <p:sp>
        <p:nvSpPr>
          <p:cNvPr id="35" name="Rectangle 34"/>
          <p:cNvSpPr/>
          <p:nvPr/>
        </p:nvSpPr>
        <p:spPr>
          <a:xfrm>
            <a:off x="1306" y="1379"/>
            <a:ext cx="12186655" cy="6855242"/>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US" sz="1799" kern="0" dirty="0">
              <a:solidFill>
                <a:sysClr val="windowText" lastClr="000000"/>
              </a:solidFill>
              <a:latin typeface="Segoe UI"/>
            </a:endParaRPr>
          </a:p>
        </p:txBody>
      </p:sp>
      <p:sp>
        <p:nvSpPr>
          <p:cNvPr id="39" name="TextBox 38"/>
          <p:cNvSpPr txBox="1"/>
          <p:nvPr/>
        </p:nvSpPr>
        <p:spPr>
          <a:xfrm>
            <a:off x="2911380" y="4327041"/>
            <a:ext cx="6381039" cy="916677"/>
          </a:xfrm>
          <a:prstGeom prst="rect">
            <a:avLst/>
          </a:prstGeom>
          <a:noFill/>
        </p:spPr>
        <p:txBody>
          <a:bodyPr wrap="none" lIns="182807" tIns="146246" rIns="182807" bIns="146246" rtlCol="0">
            <a:spAutoFit/>
          </a:bodyPr>
          <a:lstStyle/>
          <a:p>
            <a:pPr algn="ctr" defTabSz="914038">
              <a:lnSpc>
                <a:spcPct val="90000"/>
              </a:lnSpc>
              <a:spcAft>
                <a:spcPts val="600"/>
              </a:spcAft>
            </a:pPr>
            <a:r>
              <a:rPr lang="en-US" sz="4399" dirty="0">
                <a:solidFill>
                  <a:srgbClr val="FFFFFF"/>
                </a:solidFill>
                <a:latin typeface="Segoe UI Semilight" panose="020B0402040204020203" pitchFamily="34" charset="0"/>
                <a:cs typeface="Segoe UI Semilight" panose="020B0402040204020203" pitchFamily="34" charset="0"/>
              </a:rPr>
              <a:t>Mobile first + Cloud first</a:t>
            </a:r>
          </a:p>
        </p:txBody>
      </p:sp>
      <p:grpSp>
        <p:nvGrpSpPr>
          <p:cNvPr id="40" name="Group 4"/>
          <p:cNvGrpSpPr>
            <a:grpSpLocks noChangeAspect="1"/>
          </p:cNvGrpSpPr>
          <p:nvPr/>
        </p:nvGrpSpPr>
        <p:grpSpPr bwMode="auto">
          <a:xfrm>
            <a:off x="5201162" y="1995941"/>
            <a:ext cx="2956322" cy="1966121"/>
            <a:chOff x="2804" y="1418"/>
            <a:chExt cx="1863" cy="1239"/>
          </a:xfrm>
        </p:grpSpPr>
        <p:sp>
          <p:nvSpPr>
            <p:cNvPr id="4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
          <p:nvSpPr>
            <p:cNvPr id="4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
          <p:nvSpPr>
            <p:cNvPr id="4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
          <p:nvSpPr>
            <p:cNvPr id="4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grpSp>
      <p:sp>
        <p:nvSpPr>
          <p:cNvPr id="47" name="Freeform 9"/>
          <p:cNvSpPr>
            <a:spLocks noEditPoints="1"/>
          </p:cNvSpPr>
          <p:nvPr/>
        </p:nvSpPr>
        <p:spPr bwMode="auto">
          <a:xfrm>
            <a:off x="6150104" y="2540235"/>
            <a:ext cx="1110803" cy="715674"/>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grpSp>
        <p:nvGrpSpPr>
          <p:cNvPr id="48" name="Group 12"/>
          <p:cNvGrpSpPr>
            <a:grpSpLocks noChangeAspect="1"/>
          </p:cNvGrpSpPr>
          <p:nvPr/>
        </p:nvGrpSpPr>
        <p:grpSpPr bwMode="auto">
          <a:xfrm>
            <a:off x="8155896" y="1995942"/>
            <a:ext cx="807713" cy="1517038"/>
            <a:chOff x="4666" y="1418"/>
            <a:chExt cx="509" cy="956"/>
          </a:xfrm>
        </p:grpSpPr>
        <p:sp>
          <p:nvSpPr>
            <p:cNvPr id="49"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
          <p:nvSpPr>
            <p:cNvPr id="50"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
          <p:nvSpPr>
            <p:cNvPr id="51"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
          <p:nvSpPr>
            <p:cNvPr id="52"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
          <p:nvSpPr>
            <p:cNvPr id="53"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grpSp>
      <p:sp>
        <p:nvSpPr>
          <p:cNvPr id="55" name="Freeform 17"/>
          <p:cNvSpPr>
            <a:spLocks noEditPoints="1"/>
          </p:cNvSpPr>
          <p:nvPr/>
        </p:nvSpPr>
        <p:spPr bwMode="auto">
          <a:xfrm>
            <a:off x="8305062" y="2524366"/>
            <a:ext cx="509383" cy="333241"/>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grpSp>
        <p:nvGrpSpPr>
          <p:cNvPr id="56" name="Group 20"/>
          <p:cNvGrpSpPr>
            <a:grpSpLocks noChangeAspect="1"/>
          </p:cNvGrpSpPr>
          <p:nvPr/>
        </p:nvGrpSpPr>
        <p:grpSpPr bwMode="auto">
          <a:xfrm>
            <a:off x="3096983" y="1995942"/>
            <a:ext cx="2104179" cy="1448805"/>
            <a:chOff x="1478" y="1418"/>
            <a:chExt cx="1326" cy="913"/>
          </a:xfrm>
        </p:grpSpPr>
        <p:sp>
          <p:nvSpPr>
            <p:cNvPr id="58"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
          <p:nvSpPr>
            <p:cNvPr id="59"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
          <p:nvSpPr>
            <p:cNvPr id="60"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grpSp>
      <p:sp>
        <p:nvSpPr>
          <p:cNvPr id="62" name="Freeform 24"/>
          <p:cNvSpPr>
            <a:spLocks noEditPoints="1"/>
          </p:cNvSpPr>
          <p:nvPr/>
        </p:nvSpPr>
        <p:spPr bwMode="auto">
          <a:xfrm>
            <a:off x="3746010" y="2429155"/>
            <a:ext cx="898163" cy="580792"/>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latin typeface="Segoe UI"/>
            </a:endParaRPr>
          </a:p>
        </p:txBody>
      </p:sp>
    </p:spTree>
    <p:extLst>
      <p:ext uri="{BB962C8B-B14F-4D97-AF65-F5344CB8AC3E}">
        <p14:creationId xmlns:p14="http://schemas.microsoft.com/office/powerpoint/2010/main" val="34117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50"/>
                                        <p:tgtEl>
                                          <p:spTgt spid="4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p:bldP spid="47" grpId="0" animBg="1"/>
      <p:bldP spid="55"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2537A98-8BD8-4712-9F4B-EDFD3C7FE7ED}"/>
              </a:ext>
            </a:extLst>
          </p:cNvPr>
          <p:cNvGrpSpPr/>
          <p:nvPr/>
        </p:nvGrpSpPr>
        <p:grpSpPr>
          <a:xfrm>
            <a:off x="822660" y="4028294"/>
            <a:ext cx="5193011" cy="1142956"/>
            <a:chOff x="7570374" y="4108732"/>
            <a:chExt cx="5298522" cy="1166178"/>
          </a:xfrm>
        </p:grpSpPr>
        <p:sp>
          <p:nvSpPr>
            <p:cNvPr id="2" name="Rectangle 1">
              <a:extLst>
                <a:ext uri="{FF2B5EF4-FFF2-40B4-BE49-F238E27FC236}">
                  <a16:creationId xmlns:a16="http://schemas.microsoft.com/office/drawing/2014/main" id="{EAA796DB-E04D-44CC-B9A5-57704B0BF26E}"/>
                </a:ext>
              </a:extLst>
            </p:cNvPr>
            <p:cNvSpPr/>
            <p:nvPr/>
          </p:nvSpPr>
          <p:spPr bwMode="auto">
            <a:xfrm>
              <a:off x="8460893" y="4108732"/>
              <a:ext cx="4408003" cy="116617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2352"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Serverless</a:t>
              </a:r>
            </a:p>
          </p:txBody>
        </p:sp>
        <p:grpSp>
          <p:nvGrpSpPr>
            <p:cNvPr id="3" name="Group 2">
              <a:extLst>
                <a:ext uri="{FF2B5EF4-FFF2-40B4-BE49-F238E27FC236}">
                  <a16:creationId xmlns:a16="http://schemas.microsoft.com/office/drawing/2014/main" id="{3175D359-B53A-4B0C-B11D-A6B4CEECA5D3}"/>
                </a:ext>
              </a:extLst>
            </p:cNvPr>
            <p:cNvGrpSpPr/>
            <p:nvPr/>
          </p:nvGrpSpPr>
          <p:grpSpPr>
            <a:xfrm>
              <a:off x="7570374" y="4364825"/>
              <a:ext cx="649622" cy="653992"/>
              <a:chOff x="7527828" y="1603651"/>
              <a:chExt cx="943158" cy="949502"/>
            </a:xfrm>
          </p:grpSpPr>
          <p:sp>
            <p:nvSpPr>
              <p:cNvPr id="4" name="Freeform 22">
                <a:extLst>
                  <a:ext uri="{FF2B5EF4-FFF2-40B4-BE49-F238E27FC236}">
                    <a16:creationId xmlns:a16="http://schemas.microsoft.com/office/drawing/2014/main" id="{796CCD65-E631-438C-99FE-BCFC1FD70DE3}"/>
                  </a:ext>
                </a:extLst>
              </p:cNvPr>
              <p:cNvSpPr>
                <a:spLocks/>
              </p:cNvSpPr>
              <p:nvPr/>
            </p:nvSpPr>
            <p:spPr bwMode="auto">
              <a:xfrm>
                <a:off x="7994247" y="1860287"/>
                <a:ext cx="166410" cy="31800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5" name="Oval 4">
                <a:extLst>
                  <a:ext uri="{FF2B5EF4-FFF2-40B4-BE49-F238E27FC236}">
                    <a16:creationId xmlns:a16="http://schemas.microsoft.com/office/drawing/2014/main" id="{68BFE69E-D6B9-40E1-A29C-5036D10CB0FD}"/>
                  </a:ext>
                </a:extLst>
              </p:cNvPr>
              <p:cNvSpPr/>
              <p:nvPr/>
            </p:nvSpPr>
            <p:spPr bwMode="auto">
              <a:xfrm>
                <a:off x="7579902" y="1667336"/>
                <a:ext cx="833061" cy="83306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err="1">
                  <a:solidFill>
                    <a:srgbClr val="505050"/>
                  </a:solidFill>
                  <a:latin typeface="Segoe UI Semilight"/>
                </a:endParaRPr>
              </a:p>
            </p:txBody>
          </p:sp>
          <p:sp useBgFill="1">
            <p:nvSpPr>
              <p:cNvPr id="6" name="Rectangle 5">
                <a:extLst>
                  <a:ext uri="{FF2B5EF4-FFF2-40B4-BE49-F238E27FC236}">
                    <a16:creationId xmlns:a16="http://schemas.microsoft.com/office/drawing/2014/main" id="{B3992772-BCF6-48D4-8631-8494FB6FFC8B}"/>
                  </a:ext>
                </a:extLst>
              </p:cNvPr>
              <p:cNvSpPr/>
              <p:nvPr/>
            </p:nvSpPr>
            <p:spPr bwMode="auto">
              <a:xfrm rot="20637905">
                <a:off x="8350247" y="1930610"/>
                <a:ext cx="115754" cy="99639"/>
              </a:xfrm>
              <a:prstGeom prst="rect">
                <a:avLst/>
              </a:prstGeom>
              <a:ln w="15875">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Freeform 36">
                <a:extLst>
                  <a:ext uri="{FF2B5EF4-FFF2-40B4-BE49-F238E27FC236}">
                    <a16:creationId xmlns:a16="http://schemas.microsoft.com/office/drawing/2014/main" id="{C822E1C1-A405-4DD9-87E5-6FDBA0FB3B43}"/>
                  </a:ext>
                </a:extLst>
              </p:cNvPr>
              <p:cNvSpPr>
                <a:spLocks/>
              </p:cNvSpPr>
              <p:nvPr/>
            </p:nvSpPr>
            <p:spPr bwMode="auto">
              <a:xfrm rot="12755080">
                <a:off x="8369481" y="2041285"/>
                <a:ext cx="101505" cy="103183"/>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useBgFill="1">
            <p:nvSpPr>
              <p:cNvPr id="8" name="Oval 19">
                <a:extLst>
                  <a:ext uri="{FF2B5EF4-FFF2-40B4-BE49-F238E27FC236}">
                    <a16:creationId xmlns:a16="http://schemas.microsoft.com/office/drawing/2014/main" id="{FBE3718E-0C24-481C-A1B8-E7AEBE4BD7AC}"/>
                  </a:ext>
                </a:extLst>
              </p:cNvPr>
              <p:cNvSpPr>
                <a:spLocks noChangeArrowheads="1"/>
              </p:cNvSpPr>
              <p:nvPr/>
            </p:nvSpPr>
            <p:spPr bwMode="auto">
              <a:xfrm>
                <a:off x="7939779" y="1603651"/>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505050"/>
                  </a:solidFill>
                  <a:latin typeface="Segoe UI Semilight"/>
                </a:endParaRPr>
              </a:p>
            </p:txBody>
          </p:sp>
          <p:sp useBgFill="1">
            <p:nvSpPr>
              <p:cNvPr id="9" name="Oval 20">
                <a:extLst>
                  <a:ext uri="{FF2B5EF4-FFF2-40B4-BE49-F238E27FC236}">
                    <a16:creationId xmlns:a16="http://schemas.microsoft.com/office/drawing/2014/main" id="{B40C1227-6C82-4D14-87D3-37F4B4E9C180}"/>
                  </a:ext>
                </a:extLst>
              </p:cNvPr>
              <p:cNvSpPr>
                <a:spLocks noChangeArrowheads="1"/>
              </p:cNvSpPr>
              <p:nvPr/>
            </p:nvSpPr>
            <p:spPr bwMode="auto">
              <a:xfrm>
                <a:off x="7527828" y="2015601"/>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useBgFill="1">
            <p:nvSpPr>
              <p:cNvPr id="10" name="Oval 21">
                <a:extLst>
                  <a:ext uri="{FF2B5EF4-FFF2-40B4-BE49-F238E27FC236}">
                    <a16:creationId xmlns:a16="http://schemas.microsoft.com/office/drawing/2014/main" id="{E108485B-7C07-44CE-8C88-942F9DF58C0C}"/>
                  </a:ext>
                </a:extLst>
              </p:cNvPr>
              <p:cNvSpPr>
                <a:spLocks noChangeArrowheads="1"/>
              </p:cNvSpPr>
              <p:nvPr/>
            </p:nvSpPr>
            <p:spPr bwMode="auto">
              <a:xfrm>
                <a:off x="7939779" y="2439846"/>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grpSp>
      </p:grpSp>
      <p:grpSp>
        <p:nvGrpSpPr>
          <p:cNvPr id="20" name="Group 19">
            <a:extLst>
              <a:ext uri="{FF2B5EF4-FFF2-40B4-BE49-F238E27FC236}">
                <a16:creationId xmlns:a16="http://schemas.microsoft.com/office/drawing/2014/main" id="{1616D94F-E801-455E-BA0C-6E5A0D44F186}"/>
              </a:ext>
            </a:extLst>
          </p:cNvPr>
          <p:cNvGrpSpPr/>
          <p:nvPr/>
        </p:nvGrpSpPr>
        <p:grpSpPr>
          <a:xfrm>
            <a:off x="820043" y="1686751"/>
            <a:ext cx="5195628" cy="1142956"/>
            <a:chOff x="7567704" y="1719615"/>
            <a:chExt cx="5301192" cy="1166178"/>
          </a:xfrm>
        </p:grpSpPr>
        <p:sp>
          <p:nvSpPr>
            <p:cNvPr id="13" name="Rectangle 12">
              <a:extLst>
                <a:ext uri="{FF2B5EF4-FFF2-40B4-BE49-F238E27FC236}">
                  <a16:creationId xmlns:a16="http://schemas.microsoft.com/office/drawing/2014/main" id="{6E3D3CAE-DA34-4725-9165-131057B3C41B}"/>
                </a:ext>
              </a:extLst>
            </p:cNvPr>
            <p:cNvSpPr/>
            <p:nvPr/>
          </p:nvSpPr>
          <p:spPr bwMode="auto">
            <a:xfrm>
              <a:off x="8460893" y="1719615"/>
              <a:ext cx="4408003" cy="116617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2352"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Multi-device</a:t>
              </a:r>
            </a:p>
          </p:txBody>
        </p:sp>
        <p:grpSp>
          <p:nvGrpSpPr>
            <p:cNvPr id="23" name="Group 22">
              <a:extLst>
                <a:ext uri="{FF2B5EF4-FFF2-40B4-BE49-F238E27FC236}">
                  <a16:creationId xmlns:a16="http://schemas.microsoft.com/office/drawing/2014/main" id="{E4BAE1BE-77AA-4CE2-88E8-6B9653A9B48D}"/>
                </a:ext>
              </a:extLst>
            </p:cNvPr>
            <p:cNvGrpSpPr/>
            <p:nvPr/>
          </p:nvGrpSpPr>
          <p:grpSpPr>
            <a:xfrm>
              <a:off x="7567704" y="2051763"/>
              <a:ext cx="654962" cy="501882"/>
              <a:chOff x="3435452" y="1174750"/>
              <a:chExt cx="950912" cy="728663"/>
            </a:xfrm>
          </p:grpSpPr>
          <p:sp>
            <p:nvSpPr>
              <p:cNvPr id="24" name="Line 5">
                <a:extLst>
                  <a:ext uri="{FF2B5EF4-FFF2-40B4-BE49-F238E27FC236}">
                    <a16:creationId xmlns:a16="http://schemas.microsoft.com/office/drawing/2014/main" id="{871BF623-C3EF-4E26-9F76-40CDBA5290E2}"/>
                  </a:ext>
                </a:extLst>
              </p:cNvPr>
              <p:cNvSpPr>
                <a:spLocks noChangeShapeType="1"/>
              </p:cNvSpPr>
              <p:nvPr/>
            </p:nvSpPr>
            <p:spPr bwMode="auto">
              <a:xfrm>
                <a:off x="4084740" y="1903413"/>
                <a:ext cx="192087"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25" name="Freeform 6">
                <a:extLst>
                  <a:ext uri="{FF2B5EF4-FFF2-40B4-BE49-F238E27FC236}">
                    <a16:creationId xmlns:a16="http://schemas.microsoft.com/office/drawing/2014/main" id="{DEA7641F-DFA7-4BBA-9738-81604E62BE39}"/>
                  </a:ext>
                </a:extLst>
              </p:cNvPr>
              <p:cNvSpPr>
                <a:spLocks/>
              </p:cNvSpPr>
              <p:nvPr/>
            </p:nvSpPr>
            <p:spPr bwMode="auto">
              <a:xfrm>
                <a:off x="3508477" y="1581150"/>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26" name="Freeform 7">
                <a:extLst>
                  <a:ext uri="{FF2B5EF4-FFF2-40B4-BE49-F238E27FC236}">
                    <a16:creationId xmlns:a16="http://schemas.microsoft.com/office/drawing/2014/main" id="{A19DD276-28C7-43DA-B695-875F37C06470}"/>
                  </a:ext>
                </a:extLst>
              </p:cNvPr>
              <p:cNvSpPr>
                <a:spLocks/>
              </p:cNvSpPr>
              <p:nvPr/>
            </p:nvSpPr>
            <p:spPr bwMode="auto">
              <a:xfrm>
                <a:off x="3435452" y="1403350"/>
                <a:ext cx="681037" cy="500063"/>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27" name="Line 9">
                <a:extLst>
                  <a:ext uri="{FF2B5EF4-FFF2-40B4-BE49-F238E27FC236}">
                    <a16:creationId xmlns:a16="http://schemas.microsoft.com/office/drawing/2014/main" id="{8A45A980-CCEF-4011-9E29-52C8AD7CE0B2}"/>
                  </a:ext>
                </a:extLst>
              </p:cNvPr>
              <p:cNvSpPr>
                <a:spLocks noChangeShapeType="1"/>
              </p:cNvSpPr>
              <p:nvPr/>
            </p:nvSpPr>
            <p:spPr bwMode="auto">
              <a:xfrm flipH="1">
                <a:off x="3583090" y="1835150"/>
                <a:ext cx="444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28" name="Freeform 10">
                <a:extLst>
                  <a:ext uri="{FF2B5EF4-FFF2-40B4-BE49-F238E27FC236}">
                    <a16:creationId xmlns:a16="http://schemas.microsoft.com/office/drawing/2014/main" id="{B5B10D07-CD73-479F-931F-AD9491E577AD}"/>
                  </a:ext>
                </a:extLst>
              </p:cNvPr>
              <p:cNvSpPr>
                <a:spLocks/>
              </p:cNvSpPr>
              <p:nvPr/>
            </p:nvSpPr>
            <p:spPr bwMode="auto">
              <a:xfrm>
                <a:off x="3435452" y="1174750"/>
                <a:ext cx="950912" cy="587375"/>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29" name="Line 9">
                <a:extLst>
                  <a:ext uri="{FF2B5EF4-FFF2-40B4-BE49-F238E27FC236}">
                    <a16:creationId xmlns:a16="http://schemas.microsoft.com/office/drawing/2014/main" id="{67C644F0-9B29-4765-B914-8F46855539D7}"/>
                  </a:ext>
                </a:extLst>
              </p:cNvPr>
              <p:cNvSpPr>
                <a:spLocks noChangeShapeType="1"/>
              </p:cNvSpPr>
              <p:nvPr/>
            </p:nvSpPr>
            <p:spPr bwMode="auto">
              <a:xfrm flipH="1">
                <a:off x="3753745" y="1835150"/>
                <a:ext cx="444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30" name="Freeform 11">
                <a:extLst>
                  <a:ext uri="{FF2B5EF4-FFF2-40B4-BE49-F238E27FC236}">
                    <a16:creationId xmlns:a16="http://schemas.microsoft.com/office/drawing/2014/main" id="{14CAB05E-8027-45FF-9A82-896523F24592}"/>
                  </a:ext>
                </a:extLst>
              </p:cNvPr>
              <p:cNvSpPr>
                <a:spLocks/>
              </p:cNvSpPr>
              <p:nvPr/>
            </p:nvSpPr>
            <p:spPr bwMode="auto">
              <a:xfrm rot="10800000">
                <a:off x="3602829" y="1335881"/>
                <a:ext cx="640657" cy="359570"/>
              </a:xfrm>
              <a:custGeom>
                <a:avLst/>
                <a:gdLst>
                  <a:gd name="T0" fmla="*/ 0 w 197"/>
                  <a:gd name="T1" fmla="*/ 145 h 145"/>
                  <a:gd name="T2" fmla="*/ 197 w 197"/>
                  <a:gd name="T3" fmla="*/ 0 h 145"/>
                </a:gdLst>
                <a:ahLst/>
                <a:cxnLst>
                  <a:cxn ang="0">
                    <a:pos x="T0" y="T1"/>
                  </a:cxn>
                  <a:cxn ang="0">
                    <a:pos x="T2" y="T3"/>
                  </a:cxn>
                </a:cxnLst>
                <a:rect l="0" t="0" r="r" b="b"/>
                <a:pathLst>
                  <a:path w="197" h="145">
                    <a:moveTo>
                      <a:pt x="0" y="145"/>
                    </a:moveTo>
                    <a:cubicBezTo>
                      <a:pt x="0" y="145"/>
                      <a:pt x="32" y="0"/>
                      <a:pt x="197" y="0"/>
                    </a:cubicBezTo>
                  </a:path>
                </a:pathLst>
              </a:custGeom>
              <a:noFill/>
              <a:ln w="19050" cap="rnd">
                <a:solidFill>
                  <a:schemeClr val="tx2"/>
                </a:solidFill>
                <a:prstDash val="solid"/>
                <a:miter lim="800000"/>
                <a:headEnd/>
                <a:tailEnd/>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31" name="Oval 6">
                <a:extLst>
                  <a:ext uri="{FF2B5EF4-FFF2-40B4-BE49-F238E27FC236}">
                    <a16:creationId xmlns:a16="http://schemas.microsoft.com/office/drawing/2014/main" id="{913891D7-A4FF-4B51-8360-030D91FF0186}"/>
                  </a:ext>
                </a:extLst>
              </p:cNvPr>
              <p:cNvSpPr>
                <a:spLocks noChangeArrowheads="1"/>
              </p:cNvSpPr>
              <p:nvPr/>
            </p:nvSpPr>
            <p:spPr bwMode="auto">
              <a:xfrm>
                <a:off x="3548863" y="1638548"/>
                <a:ext cx="109728" cy="109728"/>
              </a:xfrm>
              <a:prstGeom prst="ellipse">
                <a:avLst/>
              </a:prstGeom>
              <a:solidFill>
                <a:schemeClr val="bg2"/>
              </a:solidFill>
              <a:ln w="19050" cap="rnd">
                <a:solidFill>
                  <a:schemeClr val="tx2"/>
                </a:solidFill>
                <a:prstDash val="solid"/>
                <a:miter lim="800000"/>
                <a:headEnd/>
                <a:tailEnd/>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32" name="Oval 6">
                <a:extLst>
                  <a:ext uri="{FF2B5EF4-FFF2-40B4-BE49-F238E27FC236}">
                    <a16:creationId xmlns:a16="http://schemas.microsoft.com/office/drawing/2014/main" id="{D6DCA1C1-9D41-49FA-9816-A1DBB02A8246}"/>
                  </a:ext>
                </a:extLst>
              </p:cNvPr>
              <p:cNvSpPr>
                <a:spLocks noChangeArrowheads="1"/>
              </p:cNvSpPr>
              <p:nvPr/>
            </p:nvSpPr>
            <p:spPr bwMode="auto">
              <a:xfrm>
                <a:off x="3871917" y="1587008"/>
                <a:ext cx="109728" cy="109728"/>
              </a:xfrm>
              <a:prstGeom prst="ellipse">
                <a:avLst/>
              </a:prstGeom>
              <a:solidFill>
                <a:schemeClr val="bg2"/>
              </a:solidFill>
              <a:ln w="19050" cap="rnd">
                <a:solidFill>
                  <a:schemeClr val="tx2"/>
                </a:solidFill>
                <a:prstDash val="solid"/>
                <a:miter lim="800000"/>
                <a:headEnd/>
                <a:tailEnd/>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sp>
            <p:nvSpPr>
              <p:cNvPr id="33" name="Oval 6">
                <a:extLst>
                  <a:ext uri="{FF2B5EF4-FFF2-40B4-BE49-F238E27FC236}">
                    <a16:creationId xmlns:a16="http://schemas.microsoft.com/office/drawing/2014/main" id="{15254B7C-7C16-4C40-A4D0-D04BC15E256E}"/>
                  </a:ext>
                </a:extLst>
              </p:cNvPr>
              <p:cNvSpPr>
                <a:spLocks noChangeArrowheads="1"/>
              </p:cNvSpPr>
              <p:nvPr/>
            </p:nvSpPr>
            <p:spPr bwMode="auto">
              <a:xfrm>
                <a:off x="4184061" y="1256863"/>
                <a:ext cx="109728" cy="109728"/>
              </a:xfrm>
              <a:prstGeom prst="ellipse">
                <a:avLst/>
              </a:prstGeom>
              <a:solidFill>
                <a:schemeClr val="bg2"/>
              </a:solidFill>
              <a:ln w="19050" cap="rnd">
                <a:solidFill>
                  <a:schemeClr val="tx2"/>
                </a:solidFill>
                <a:prstDash val="solid"/>
                <a:miter lim="800000"/>
                <a:headEnd/>
                <a:tailEnd/>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latin typeface="Segoe UI Semilight"/>
                </a:endParaRPr>
              </a:p>
            </p:txBody>
          </p:sp>
        </p:grpSp>
      </p:grpSp>
      <p:grpSp>
        <p:nvGrpSpPr>
          <p:cNvPr id="21" name="Group 20">
            <a:extLst>
              <a:ext uri="{FF2B5EF4-FFF2-40B4-BE49-F238E27FC236}">
                <a16:creationId xmlns:a16="http://schemas.microsoft.com/office/drawing/2014/main" id="{9CD45D77-C9B3-4F9D-A33D-B91306973C51}"/>
              </a:ext>
            </a:extLst>
          </p:cNvPr>
          <p:cNvGrpSpPr/>
          <p:nvPr/>
        </p:nvGrpSpPr>
        <p:grpSpPr>
          <a:xfrm>
            <a:off x="744754" y="2857522"/>
            <a:ext cx="5270918" cy="1142956"/>
            <a:chOff x="7490885" y="2914173"/>
            <a:chExt cx="5378011" cy="1166178"/>
          </a:xfrm>
        </p:grpSpPr>
        <p:sp>
          <p:nvSpPr>
            <p:cNvPr id="11" name="Rectangle 10">
              <a:extLst>
                <a:ext uri="{FF2B5EF4-FFF2-40B4-BE49-F238E27FC236}">
                  <a16:creationId xmlns:a16="http://schemas.microsoft.com/office/drawing/2014/main" id="{12EB2D3B-0F29-438F-BFE3-4969FD8EF9A6}"/>
                </a:ext>
              </a:extLst>
            </p:cNvPr>
            <p:cNvSpPr/>
            <p:nvPr/>
          </p:nvSpPr>
          <p:spPr bwMode="auto">
            <a:xfrm>
              <a:off x="8460893" y="2914173"/>
              <a:ext cx="4408003" cy="116617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2352"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Artificial </a:t>
              </a:r>
              <a:br>
                <a:rPr lang="en-US" sz="2352"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2352"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Intelligence</a:t>
              </a:r>
            </a:p>
          </p:txBody>
        </p:sp>
        <p:grpSp>
          <p:nvGrpSpPr>
            <p:cNvPr id="34" name="Group 33">
              <a:extLst>
                <a:ext uri="{FF2B5EF4-FFF2-40B4-BE49-F238E27FC236}">
                  <a16:creationId xmlns:a16="http://schemas.microsoft.com/office/drawing/2014/main" id="{2AC990A6-3E61-47FA-B916-F300A647043F}"/>
                </a:ext>
              </a:extLst>
            </p:cNvPr>
            <p:cNvGrpSpPr/>
            <p:nvPr/>
          </p:nvGrpSpPr>
          <p:grpSpPr>
            <a:xfrm>
              <a:off x="7490885" y="3176346"/>
              <a:ext cx="808600" cy="641832"/>
              <a:chOff x="4223626" y="2353385"/>
              <a:chExt cx="1173971" cy="931848"/>
            </a:xfrm>
          </p:grpSpPr>
          <p:grpSp>
            <p:nvGrpSpPr>
              <p:cNvPr id="35" name="Group 34">
                <a:extLst>
                  <a:ext uri="{FF2B5EF4-FFF2-40B4-BE49-F238E27FC236}">
                    <a16:creationId xmlns:a16="http://schemas.microsoft.com/office/drawing/2014/main" id="{9539028D-C523-4C23-BCAA-4F128A4F77D9}"/>
                  </a:ext>
                </a:extLst>
              </p:cNvPr>
              <p:cNvGrpSpPr/>
              <p:nvPr/>
            </p:nvGrpSpPr>
            <p:grpSpPr>
              <a:xfrm>
                <a:off x="4273550" y="2402418"/>
                <a:ext cx="1079500" cy="840315"/>
                <a:chOff x="4273550" y="2402418"/>
                <a:chExt cx="1079500" cy="840315"/>
              </a:xfrm>
            </p:grpSpPr>
            <p:cxnSp>
              <p:nvCxnSpPr>
                <p:cNvPr id="44" name="Straight Connector 43">
                  <a:extLst>
                    <a:ext uri="{FF2B5EF4-FFF2-40B4-BE49-F238E27FC236}">
                      <a16:creationId xmlns:a16="http://schemas.microsoft.com/office/drawing/2014/main" id="{93C26409-80BA-4F41-9D6C-54FEC1D5A5B2}"/>
                    </a:ext>
                  </a:extLst>
                </p:cNvPr>
                <p:cNvCxnSpPr>
                  <a:cxnSpLocks/>
                </p:cNvCxnSpPr>
                <p:nvPr/>
              </p:nvCxnSpPr>
              <p:spPr>
                <a:xfrm>
                  <a:off x="4997450" y="2413000"/>
                  <a:ext cx="355600" cy="23283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 name="Straight Connector 44">
                  <a:extLst>
                    <a:ext uri="{FF2B5EF4-FFF2-40B4-BE49-F238E27FC236}">
                      <a16:creationId xmlns:a16="http://schemas.microsoft.com/office/drawing/2014/main" id="{FD2C5E1A-F4C4-44DE-96D8-5198B7D5F9E5}"/>
                    </a:ext>
                  </a:extLst>
                </p:cNvPr>
                <p:cNvCxnSpPr>
                  <a:cxnSpLocks/>
                </p:cNvCxnSpPr>
                <p:nvPr/>
              </p:nvCxnSpPr>
              <p:spPr>
                <a:xfrm>
                  <a:off x="4997450" y="2413000"/>
                  <a:ext cx="296333" cy="7217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91862860-FF71-4F83-B77A-4DB30A114C12}"/>
                    </a:ext>
                  </a:extLst>
                </p:cNvPr>
                <p:cNvCxnSpPr>
                  <a:cxnSpLocks/>
                </p:cNvCxnSpPr>
                <p:nvPr/>
              </p:nvCxnSpPr>
              <p:spPr>
                <a:xfrm flipV="1">
                  <a:off x="4762500" y="3143250"/>
                  <a:ext cx="520700" cy="867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 name="Straight Connector 46">
                  <a:extLst>
                    <a:ext uri="{FF2B5EF4-FFF2-40B4-BE49-F238E27FC236}">
                      <a16:creationId xmlns:a16="http://schemas.microsoft.com/office/drawing/2014/main" id="{88718169-942D-40F5-8F28-990BFDF42527}"/>
                    </a:ext>
                  </a:extLst>
                </p:cNvPr>
                <p:cNvCxnSpPr>
                  <a:cxnSpLocks/>
                </p:cNvCxnSpPr>
                <p:nvPr/>
              </p:nvCxnSpPr>
              <p:spPr>
                <a:xfrm flipV="1">
                  <a:off x="5039783" y="2641600"/>
                  <a:ext cx="300567" cy="24130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 name="Straight Connector 47">
                  <a:extLst>
                    <a:ext uri="{FF2B5EF4-FFF2-40B4-BE49-F238E27FC236}">
                      <a16:creationId xmlns:a16="http://schemas.microsoft.com/office/drawing/2014/main" id="{BDE6163A-0E06-4452-A147-B7351B29C1BB}"/>
                    </a:ext>
                  </a:extLst>
                </p:cNvPr>
                <p:cNvCxnSpPr>
                  <a:cxnSpLocks/>
                </p:cNvCxnSpPr>
                <p:nvPr/>
              </p:nvCxnSpPr>
              <p:spPr>
                <a:xfrm flipV="1">
                  <a:off x="4413250" y="2413001"/>
                  <a:ext cx="571500" cy="126999"/>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1CBB9EF2-FE6F-4D07-AD59-99199968FCD9}"/>
                    </a:ext>
                  </a:extLst>
                </p:cNvPr>
                <p:cNvCxnSpPr>
                  <a:cxnSpLocks/>
                  <a:endCxn id="36" idx="3"/>
                </p:cNvCxnSpPr>
                <p:nvPr/>
              </p:nvCxnSpPr>
              <p:spPr>
                <a:xfrm flipV="1">
                  <a:off x="4703233" y="2450099"/>
                  <a:ext cx="251425" cy="24865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0" name="Straight Connector 49">
                  <a:extLst>
                    <a:ext uri="{FF2B5EF4-FFF2-40B4-BE49-F238E27FC236}">
                      <a16:creationId xmlns:a16="http://schemas.microsoft.com/office/drawing/2014/main" id="{20E4967E-2E58-4060-B77B-1BAA0D68791C}"/>
                    </a:ext>
                  </a:extLst>
                </p:cNvPr>
                <p:cNvCxnSpPr>
                  <a:cxnSpLocks/>
                </p:cNvCxnSpPr>
                <p:nvPr/>
              </p:nvCxnSpPr>
              <p:spPr>
                <a:xfrm flipV="1">
                  <a:off x="4762500" y="2402418"/>
                  <a:ext cx="232833" cy="821265"/>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50">
                  <a:extLst>
                    <a:ext uri="{FF2B5EF4-FFF2-40B4-BE49-F238E27FC236}">
                      <a16:creationId xmlns:a16="http://schemas.microsoft.com/office/drawing/2014/main" id="{5D2E9044-1C7E-4ADC-92C7-8B8A7EFBA24C}"/>
                    </a:ext>
                  </a:extLst>
                </p:cNvPr>
                <p:cNvCxnSpPr>
                  <a:cxnSpLocks/>
                </p:cNvCxnSpPr>
                <p:nvPr/>
              </p:nvCxnSpPr>
              <p:spPr>
                <a:xfrm flipH="1" flipV="1">
                  <a:off x="4273550" y="2984500"/>
                  <a:ext cx="495300" cy="2518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1FA4B781-9485-4BC9-8E7C-57E422D8377A}"/>
                    </a:ext>
                  </a:extLst>
                </p:cNvPr>
                <p:cNvCxnSpPr>
                  <a:cxnSpLocks/>
                </p:cNvCxnSpPr>
                <p:nvPr/>
              </p:nvCxnSpPr>
              <p:spPr>
                <a:xfrm flipH="1" flipV="1">
                  <a:off x="4417483" y="2537884"/>
                  <a:ext cx="647700" cy="33866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25FD060D-2AEB-4C03-A96F-F9F9D2E5A20C}"/>
                    </a:ext>
                  </a:extLst>
                </p:cNvPr>
                <p:cNvCxnSpPr>
                  <a:cxnSpLocks/>
                </p:cNvCxnSpPr>
                <p:nvPr/>
              </p:nvCxnSpPr>
              <p:spPr>
                <a:xfrm flipV="1">
                  <a:off x="4277783" y="2874433"/>
                  <a:ext cx="770467" cy="10795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4" name="Straight Connector 53">
                  <a:extLst>
                    <a:ext uri="{FF2B5EF4-FFF2-40B4-BE49-F238E27FC236}">
                      <a16:creationId xmlns:a16="http://schemas.microsoft.com/office/drawing/2014/main" id="{9C87E7AB-4072-4BCA-9D8C-EF47714D27F6}"/>
                    </a:ext>
                  </a:extLst>
                </p:cNvPr>
                <p:cNvCxnSpPr>
                  <a:cxnSpLocks/>
                </p:cNvCxnSpPr>
                <p:nvPr/>
              </p:nvCxnSpPr>
              <p:spPr>
                <a:xfrm flipH="1" flipV="1">
                  <a:off x="4413250" y="2531533"/>
                  <a:ext cx="353483" cy="69850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 name="Straight Connector 54">
                  <a:extLst>
                    <a:ext uri="{FF2B5EF4-FFF2-40B4-BE49-F238E27FC236}">
                      <a16:creationId xmlns:a16="http://schemas.microsoft.com/office/drawing/2014/main" id="{52712BD1-019D-429C-89CD-3F688D002D57}"/>
                    </a:ext>
                  </a:extLst>
                </p:cNvPr>
                <p:cNvCxnSpPr>
                  <a:cxnSpLocks/>
                </p:cNvCxnSpPr>
                <p:nvPr/>
              </p:nvCxnSpPr>
              <p:spPr>
                <a:xfrm flipH="1" flipV="1">
                  <a:off x="4715933" y="2698750"/>
                  <a:ext cx="50800" cy="5439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A5F80202-F61C-4B60-8004-3BDB9C879D23}"/>
                    </a:ext>
                  </a:extLst>
                </p:cNvPr>
                <p:cNvCxnSpPr>
                  <a:cxnSpLocks/>
                </p:cNvCxnSpPr>
                <p:nvPr/>
              </p:nvCxnSpPr>
              <p:spPr>
                <a:xfrm flipH="1" flipV="1">
                  <a:off x="5052483" y="2899834"/>
                  <a:ext cx="234950" cy="21801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7" name="Straight Connector 56">
                  <a:extLst>
                    <a:ext uri="{FF2B5EF4-FFF2-40B4-BE49-F238E27FC236}">
                      <a16:creationId xmlns:a16="http://schemas.microsoft.com/office/drawing/2014/main" id="{75025530-B02A-4532-80D0-27385114DB8A}"/>
                    </a:ext>
                  </a:extLst>
                </p:cNvPr>
                <p:cNvCxnSpPr>
                  <a:cxnSpLocks/>
                </p:cNvCxnSpPr>
                <p:nvPr/>
              </p:nvCxnSpPr>
              <p:spPr>
                <a:xfrm flipV="1">
                  <a:off x="4762500" y="2876550"/>
                  <a:ext cx="292101" cy="3407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6" name="Oval 19">
                <a:extLst>
                  <a:ext uri="{FF2B5EF4-FFF2-40B4-BE49-F238E27FC236}">
                    <a16:creationId xmlns:a16="http://schemas.microsoft.com/office/drawing/2014/main" id="{582CB2A0-E0DC-4B86-AA38-9E2E22329FD3}"/>
                  </a:ext>
                </a:extLst>
              </p:cNvPr>
              <p:cNvSpPr>
                <a:spLocks noChangeArrowheads="1"/>
              </p:cNvSpPr>
              <p:nvPr/>
            </p:nvSpPr>
            <p:spPr bwMode="auto">
              <a:xfrm>
                <a:off x="4938065" y="2353385"/>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505050"/>
                  </a:solidFill>
                  <a:latin typeface="Segoe UI Semilight"/>
                </a:endParaRPr>
              </a:p>
            </p:txBody>
          </p:sp>
          <p:sp useBgFill="1">
            <p:nvSpPr>
              <p:cNvPr id="37" name="Oval 19">
                <a:extLst>
                  <a:ext uri="{FF2B5EF4-FFF2-40B4-BE49-F238E27FC236}">
                    <a16:creationId xmlns:a16="http://schemas.microsoft.com/office/drawing/2014/main" id="{5A0C2904-D0DF-4AFC-9B26-03B3DF8D9D11}"/>
                  </a:ext>
                </a:extLst>
              </p:cNvPr>
              <p:cNvSpPr>
                <a:spLocks noChangeArrowheads="1"/>
              </p:cNvSpPr>
              <p:nvPr/>
            </p:nvSpPr>
            <p:spPr bwMode="auto">
              <a:xfrm>
                <a:off x="5284290" y="2582712"/>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505050"/>
                  </a:solidFill>
                  <a:latin typeface="Segoe UI Semilight"/>
                </a:endParaRPr>
              </a:p>
            </p:txBody>
          </p:sp>
          <p:sp useBgFill="1">
            <p:nvSpPr>
              <p:cNvPr id="38" name="Oval 19">
                <a:extLst>
                  <a:ext uri="{FF2B5EF4-FFF2-40B4-BE49-F238E27FC236}">
                    <a16:creationId xmlns:a16="http://schemas.microsoft.com/office/drawing/2014/main" id="{E3882B7A-18E6-42C6-9E84-6AFA64F17CCF}"/>
                  </a:ext>
                </a:extLst>
              </p:cNvPr>
              <p:cNvSpPr>
                <a:spLocks noChangeArrowheads="1"/>
              </p:cNvSpPr>
              <p:nvPr/>
            </p:nvSpPr>
            <p:spPr bwMode="auto">
              <a:xfrm>
                <a:off x="4992571" y="2824202"/>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505050"/>
                  </a:solidFill>
                  <a:latin typeface="Segoe UI Semilight"/>
                </a:endParaRPr>
              </a:p>
            </p:txBody>
          </p:sp>
          <p:sp useBgFill="1">
            <p:nvSpPr>
              <p:cNvPr id="39" name="Oval 19">
                <a:extLst>
                  <a:ext uri="{FF2B5EF4-FFF2-40B4-BE49-F238E27FC236}">
                    <a16:creationId xmlns:a16="http://schemas.microsoft.com/office/drawing/2014/main" id="{03333D58-2E43-412D-A6A5-6C5D9F8CCC5B}"/>
                  </a:ext>
                </a:extLst>
              </p:cNvPr>
              <p:cNvSpPr>
                <a:spLocks noChangeArrowheads="1"/>
              </p:cNvSpPr>
              <p:nvPr/>
            </p:nvSpPr>
            <p:spPr bwMode="auto">
              <a:xfrm>
                <a:off x="5227637" y="3071688"/>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505050"/>
                  </a:solidFill>
                  <a:latin typeface="Segoe UI Semilight"/>
                </a:endParaRPr>
              </a:p>
            </p:txBody>
          </p:sp>
          <p:sp useBgFill="1">
            <p:nvSpPr>
              <p:cNvPr id="40" name="Oval 19">
                <a:extLst>
                  <a:ext uri="{FF2B5EF4-FFF2-40B4-BE49-F238E27FC236}">
                    <a16:creationId xmlns:a16="http://schemas.microsoft.com/office/drawing/2014/main" id="{374BFD16-B747-4D5C-BD4C-9A8C0BE87B69}"/>
                  </a:ext>
                </a:extLst>
              </p:cNvPr>
              <p:cNvSpPr>
                <a:spLocks noChangeArrowheads="1"/>
              </p:cNvSpPr>
              <p:nvPr/>
            </p:nvSpPr>
            <p:spPr bwMode="auto">
              <a:xfrm>
                <a:off x="4703544" y="3171926"/>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505050"/>
                  </a:solidFill>
                  <a:latin typeface="Segoe UI Semilight"/>
                </a:endParaRPr>
              </a:p>
            </p:txBody>
          </p:sp>
          <p:sp useBgFill="1">
            <p:nvSpPr>
              <p:cNvPr id="41" name="Oval 19">
                <a:extLst>
                  <a:ext uri="{FF2B5EF4-FFF2-40B4-BE49-F238E27FC236}">
                    <a16:creationId xmlns:a16="http://schemas.microsoft.com/office/drawing/2014/main" id="{0C4BAF31-E558-4DE0-AD35-158CA56C323F}"/>
                  </a:ext>
                </a:extLst>
              </p:cNvPr>
              <p:cNvSpPr>
                <a:spLocks noChangeArrowheads="1"/>
              </p:cNvSpPr>
              <p:nvPr/>
            </p:nvSpPr>
            <p:spPr bwMode="auto">
              <a:xfrm>
                <a:off x="4223626" y="2924064"/>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505050"/>
                  </a:solidFill>
                  <a:latin typeface="Segoe UI Semilight"/>
                </a:endParaRPr>
              </a:p>
            </p:txBody>
          </p:sp>
          <p:sp useBgFill="1">
            <p:nvSpPr>
              <p:cNvPr id="42" name="Oval 19">
                <a:extLst>
                  <a:ext uri="{FF2B5EF4-FFF2-40B4-BE49-F238E27FC236}">
                    <a16:creationId xmlns:a16="http://schemas.microsoft.com/office/drawing/2014/main" id="{409E4F55-752A-4296-A873-C306E3C7696A}"/>
                  </a:ext>
                </a:extLst>
              </p:cNvPr>
              <p:cNvSpPr>
                <a:spLocks noChangeArrowheads="1"/>
              </p:cNvSpPr>
              <p:nvPr/>
            </p:nvSpPr>
            <p:spPr bwMode="auto">
              <a:xfrm>
                <a:off x="4655543" y="2638231"/>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505050"/>
                  </a:solidFill>
                  <a:latin typeface="Segoe UI Semilight"/>
                </a:endParaRPr>
              </a:p>
            </p:txBody>
          </p:sp>
          <p:sp useBgFill="1">
            <p:nvSpPr>
              <p:cNvPr id="43" name="Oval 19">
                <a:extLst>
                  <a:ext uri="{FF2B5EF4-FFF2-40B4-BE49-F238E27FC236}">
                    <a16:creationId xmlns:a16="http://schemas.microsoft.com/office/drawing/2014/main" id="{CB54FAAC-3A7E-4B33-A760-CF1F9BE69E5A}"/>
                  </a:ext>
                </a:extLst>
              </p:cNvPr>
              <p:cNvSpPr>
                <a:spLocks noChangeArrowheads="1"/>
              </p:cNvSpPr>
              <p:nvPr/>
            </p:nvSpPr>
            <p:spPr bwMode="auto">
              <a:xfrm>
                <a:off x="4363387" y="2482918"/>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505050"/>
                  </a:solidFill>
                  <a:latin typeface="Segoe UI Semilight"/>
                </a:endParaRPr>
              </a:p>
            </p:txBody>
          </p:sp>
        </p:grpSp>
      </p:grpSp>
      <p:sp>
        <p:nvSpPr>
          <p:cNvPr id="58" name="Freeform: Shape 57">
            <a:extLst>
              <a:ext uri="{FF2B5EF4-FFF2-40B4-BE49-F238E27FC236}">
                <a16:creationId xmlns:a16="http://schemas.microsoft.com/office/drawing/2014/main" id="{7B3E4BD3-1BC1-4041-9E12-5C4BAA091943}"/>
              </a:ext>
            </a:extLst>
          </p:cNvPr>
          <p:cNvSpPr/>
          <p:nvPr/>
        </p:nvSpPr>
        <p:spPr bwMode="auto">
          <a:xfrm flipV="1">
            <a:off x="7739395" y="2300977"/>
            <a:ext cx="1853211" cy="102158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algn="ctr" defTabSz="914180"/>
            <a:endParaRPr lang="en-US" sz="1764" dirty="0">
              <a:solidFill>
                <a:srgbClr val="505050"/>
              </a:solidFill>
              <a:latin typeface="Segoe UI Semilight"/>
            </a:endParaRPr>
          </a:p>
        </p:txBody>
      </p:sp>
      <p:sp>
        <p:nvSpPr>
          <p:cNvPr id="59" name="TextBox 58">
            <a:extLst>
              <a:ext uri="{FF2B5EF4-FFF2-40B4-BE49-F238E27FC236}">
                <a16:creationId xmlns:a16="http://schemas.microsoft.com/office/drawing/2014/main" id="{018BAFDB-022F-4C64-B6A5-94524DFC8862}"/>
              </a:ext>
            </a:extLst>
          </p:cNvPr>
          <p:cNvSpPr txBox="1"/>
          <p:nvPr/>
        </p:nvSpPr>
        <p:spPr>
          <a:xfrm>
            <a:off x="7248148" y="3406912"/>
            <a:ext cx="2737830" cy="669658"/>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2744" spc="-49"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Intelligent Cloud</a:t>
            </a:r>
          </a:p>
        </p:txBody>
      </p:sp>
      <p:sp>
        <p:nvSpPr>
          <p:cNvPr id="60" name="Freeform 5">
            <a:extLst>
              <a:ext uri="{FF2B5EF4-FFF2-40B4-BE49-F238E27FC236}">
                <a16:creationId xmlns:a16="http://schemas.microsoft.com/office/drawing/2014/main" id="{8849DA6A-A378-4F90-9B8D-0F1F04202992}"/>
              </a:ext>
            </a:extLst>
          </p:cNvPr>
          <p:cNvSpPr>
            <a:spLocks/>
          </p:cNvSpPr>
          <p:nvPr/>
        </p:nvSpPr>
        <p:spPr bwMode="auto">
          <a:xfrm>
            <a:off x="5958622" y="683307"/>
            <a:ext cx="5315222" cy="5323663"/>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2700">
            <a:solidFill>
              <a:schemeClr val="tx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41686429-458E-41D9-B0CB-389EDCDEF63F}"/>
              </a:ext>
            </a:extLst>
          </p:cNvPr>
          <p:cNvSpPr/>
          <p:nvPr/>
        </p:nvSpPr>
        <p:spPr bwMode="auto">
          <a:xfrm>
            <a:off x="6415303" y="1144210"/>
            <a:ext cx="4400300" cy="44003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0B6DF4B0-CE8E-4CEA-8CA1-9CCCEE05F14E}"/>
              </a:ext>
            </a:extLst>
          </p:cNvPr>
          <p:cNvSpPr/>
          <p:nvPr/>
        </p:nvSpPr>
        <p:spPr bwMode="auto">
          <a:xfrm>
            <a:off x="5908955" y="637862"/>
            <a:ext cx="5412996" cy="5412996"/>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F004ABBE-BF48-43A7-9D3A-DD3922A593C2}"/>
              </a:ext>
            </a:extLst>
          </p:cNvPr>
          <p:cNvGrpSpPr/>
          <p:nvPr/>
        </p:nvGrpSpPr>
        <p:grpSpPr>
          <a:xfrm>
            <a:off x="11015399" y="2571359"/>
            <a:ext cx="513236" cy="513236"/>
            <a:chOff x="8666945" y="2708556"/>
            <a:chExt cx="523664" cy="523664"/>
          </a:xfrm>
        </p:grpSpPr>
        <p:sp>
          <p:nvSpPr>
            <p:cNvPr id="64" name="Oval 63">
              <a:extLst>
                <a:ext uri="{FF2B5EF4-FFF2-40B4-BE49-F238E27FC236}">
                  <a16:creationId xmlns:a16="http://schemas.microsoft.com/office/drawing/2014/main" id="{D709FA57-F039-49AA-BD2B-9EC635DAB25C}"/>
                </a:ext>
              </a:extLst>
            </p:cNvPr>
            <p:cNvSpPr/>
            <p:nvPr/>
          </p:nvSpPr>
          <p:spPr bwMode="auto">
            <a:xfrm rot="4740000">
              <a:off x="8666945" y="2708556"/>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plant_3">
              <a:extLst>
                <a:ext uri="{FF2B5EF4-FFF2-40B4-BE49-F238E27FC236}">
                  <a16:creationId xmlns:a16="http://schemas.microsoft.com/office/drawing/2014/main" id="{681AA129-152B-45EA-93C5-17C43765443F}"/>
                </a:ext>
              </a:extLst>
            </p:cNvPr>
            <p:cNvSpPr>
              <a:spLocks noChangeAspect="1" noEditPoints="1"/>
            </p:cNvSpPr>
            <p:nvPr/>
          </p:nvSpPr>
          <p:spPr bwMode="auto">
            <a:xfrm>
              <a:off x="8832866" y="2806701"/>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dirty="0">
                <a:gradFill>
                  <a:gsLst>
                    <a:gs pos="0">
                      <a:srgbClr val="505050"/>
                    </a:gs>
                    <a:gs pos="100000">
                      <a:srgbClr val="505050"/>
                    </a:gs>
                  </a:gsLst>
                </a:gradFill>
                <a:latin typeface="Segoe UI Semilight"/>
              </a:endParaRPr>
            </a:p>
          </p:txBody>
        </p:sp>
      </p:grpSp>
      <p:grpSp>
        <p:nvGrpSpPr>
          <p:cNvPr id="66" name="Group 65">
            <a:extLst>
              <a:ext uri="{FF2B5EF4-FFF2-40B4-BE49-F238E27FC236}">
                <a16:creationId xmlns:a16="http://schemas.microsoft.com/office/drawing/2014/main" id="{31D19D12-C2CD-4258-A273-4414C1B5DE46}"/>
              </a:ext>
            </a:extLst>
          </p:cNvPr>
          <p:cNvGrpSpPr/>
          <p:nvPr/>
        </p:nvGrpSpPr>
        <p:grpSpPr>
          <a:xfrm>
            <a:off x="8828777" y="5752914"/>
            <a:ext cx="513236" cy="513236"/>
            <a:chOff x="6435895" y="5954753"/>
            <a:chExt cx="523664" cy="523664"/>
          </a:xfrm>
        </p:grpSpPr>
        <p:sp>
          <p:nvSpPr>
            <p:cNvPr id="67" name="Oval 66">
              <a:extLst>
                <a:ext uri="{FF2B5EF4-FFF2-40B4-BE49-F238E27FC236}">
                  <a16:creationId xmlns:a16="http://schemas.microsoft.com/office/drawing/2014/main" id="{FC8194C5-1744-4B95-A6A1-BAC17D55BD42}"/>
                </a:ext>
              </a:extLst>
            </p:cNvPr>
            <p:cNvSpPr/>
            <p:nvPr/>
          </p:nvSpPr>
          <p:spPr bwMode="auto">
            <a:xfrm rot="21000000" flipH="1">
              <a:off x="6435895" y="5954753"/>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Fingerprint_E928">
              <a:extLst>
                <a:ext uri="{FF2B5EF4-FFF2-40B4-BE49-F238E27FC236}">
                  <a16:creationId xmlns:a16="http://schemas.microsoft.com/office/drawing/2014/main" id="{372C4480-19E6-410E-968A-0B047B6CAF66}"/>
                </a:ext>
              </a:extLst>
            </p:cNvPr>
            <p:cNvSpPr>
              <a:spLocks noChangeAspect="1" noEditPoints="1"/>
            </p:cNvSpPr>
            <p:nvPr/>
          </p:nvSpPr>
          <p:spPr bwMode="auto">
            <a:xfrm>
              <a:off x="6575554" y="6052285"/>
              <a:ext cx="244346" cy="328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gradFill>
                  <a:gsLst>
                    <a:gs pos="0">
                      <a:srgbClr val="505050"/>
                    </a:gs>
                    <a:gs pos="100000">
                      <a:srgbClr val="505050"/>
                    </a:gs>
                  </a:gsLst>
                </a:gradFill>
                <a:latin typeface="Segoe UI Semilight"/>
              </a:endParaRPr>
            </a:p>
          </p:txBody>
        </p:sp>
      </p:grpSp>
      <p:grpSp>
        <p:nvGrpSpPr>
          <p:cNvPr id="69" name="Group 68">
            <a:extLst>
              <a:ext uri="{FF2B5EF4-FFF2-40B4-BE49-F238E27FC236}">
                <a16:creationId xmlns:a16="http://schemas.microsoft.com/office/drawing/2014/main" id="{9153C705-B442-4BBC-A4C8-2113C4FEDF6D}"/>
              </a:ext>
            </a:extLst>
          </p:cNvPr>
          <p:cNvGrpSpPr/>
          <p:nvPr/>
        </p:nvGrpSpPr>
        <p:grpSpPr>
          <a:xfrm>
            <a:off x="7888893" y="422572"/>
            <a:ext cx="513236" cy="513236"/>
            <a:chOff x="5476915" y="516110"/>
            <a:chExt cx="523664" cy="523664"/>
          </a:xfrm>
        </p:grpSpPr>
        <p:sp>
          <p:nvSpPr>
            <p:cNvPr id="70" name="Oval 69">
              <a:extLst>
                <a:ext uri="{FF2B5EF4-FFF2-40B4-BE49-F238E27FC236}">
                  <a16:creationId xmlns:a16="http://schemas.microsoft.com/office/drawing/2014/main" id="{75855345-24BC-4D26-AC82-D4F9F0FBE99E}"/>
                </a:ext>
              </a:extLst>
            </p:cNvPr>
            <p:cNvSpPr/>
            <p:nvPr/>
          </p:nvSpPr>
          <p:spPr bwMode="auto">
            <a:xfrm rot="21000000" flipH="1">
              <a:off x="5476915" y="516110"/>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key">
              <a:extLst>
                <a:ext uri="{FF2B5EF4-FFF2-40B4-BE49-F238E27FC236}">
                  <a16:creationId xmlns:a16="http://schemas.microsoft.com/office/drawing/2014/main" id="{F02F185B-DB6F-4619-A476-CAA6349E1472}"/>
                </a:ext>
              </a:extLst>
            </p:cNvPr>
            <p:cNvSpPr>
              <a:spLocks noChangeAspect="1" noEditPoints="1"/>
            </p:cNvSpPr>
            <p:nvPr/>
          </p:nvSpPr>
          <p:spPr bwMode="auto">
            <a:xfrm>
              <a:off x="5591044" y="630997"/>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nvGrpSpPr>
          <p:cNvPr id="72" name="Group 71">
            <a:extLst>
              <a:ext uri="{FF2B5EF4-FFF2-40B4-BE49-F238E27FC236}">
                <a16:creationId xmlns:a16="http://schemas.microsoft.com/office/drawing/2014/main" id="{99A7475C-8AB1-424C-89EC-D94C27E1AB48}"/>
              </a:ext>
            </a:extLst>
          </p:cNvPr>
          <p:cNvGrpSpPr/>
          <p:nvPr/>
        </p:nvGrpSpPr>
        <p:grpSpPr>
          <a:xfrm>
            <a:off x="6884886" y="818061"/>
            <a:ext cx="513236" cy="513236"/>
            <a:chOff x="4452509" y="919634"/>
            <a:chExt cx="523664" cy="523664"/>
          </a:xfrm>
        </p:grpSpPr>
        <p:sp>
          <p:nvSpPr>
            <p:cNvPr id="73" name="Oval 72">
              <a:extLst>
                <a:ext uri="{FF2B5EF4-FFF2-40B4-BE49-F238E27FC236}">
                  <a16:creationId xmlns:a16="http://schemas.microsoft.com/office/drawing/2014/main" id="{143CB338-368F-488A-8C0E-8CDE3D7E2384}"/>
                </a:ext>
              </a:extLst>
            </p:cNvPr>
            <p:cNvSpPr/>
            <p:nvPr/>
          </p:nvSpPr>
          <p:spPr bwMode="auto">
            <a:xfrm rot="19620000" flipH="1">
              <a:off x="4452509" y="919634"/>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mperature_med">
              <a:extLst>
                <a:ext uri="{FF2B5EF4-FFF2-40B4-BE49-F238E27FC236}">
                  <a16:creationId xmlns:a16="http://schemas.microsoft.com/office/drawing/2014/main" id="{52F53E11-3496-40BF-9D75-3847F4882929}"/>
                </a:ext>
              </a:extLst>
            </p:cNvPr>
            <p:cNvSpPr>
              <a:spLocks noChangeAspect="1" noEditPoints="1"/>
            </p:cNvSpPr>
            <p:nvPr/>
          </p:nvSpPr>
          <p:spPr bwMode="auto">
            <a:xfrm>
              <a:off x="4642457"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lin ang="5400000" scaled="1"/>
                </a:gradFill>
                <a:latin typeface="Segoe UI Semilight"/>
              </a:endParaRPr>
            </a:p>
          </p:txBody>
        </p:sp>
      </p:grpSp>
      <p:grpSp>
        <p:nvGrpSpPr>
          <p:cNvPr id="75" name="Group 74">
            <a:extLst>
              <a:ext uri="{FF2B5EF4-FFF2-40B4-BE49-F238E27FC236}">
                <a16:creationId xmlns:a16="http://schemas.microsoft.com/office/drawing/2014/main" id="{A2BF3EF9-584C-411C-A05D-7B774E0FCD63}"/>
              </a:ext>
            </a:extLst>
          </p:cNvPr>
          <p:cNvGrpSpPr/>
          <p:nvPr/>
        </p:nvGrpSpPr>
        <p:grpSpPr>
          <a:xfrm>
            <a:off x="6141976" y="1535481"/>
            <a:ext cx="513236" cy="513236"/>
            <a:chOff x="3694504" y="1651631"/>
            <a:chExt cx="523664" cy="523664"/>
          </a:xfrm>
        </p:grpSpPr>
        <p:sp>
          <p:nvSpPr>
            <p:cNvPr id="76" name="Oval 75">
              <a:extLst>
                <a:ext uri="{FF2B5EF4-FFF2-40B4-BE49-F238E27FC236}">
                  <a16:creationId xmlns:a16="http://schemas.microsoft.com/office/drawing/2014/main" id="{4D90E83A-E430-4824-AD13-6CD49953CE55}"/>
                </a:ext>
              </a:extLst>
            </p:cNvPr>
            <p:cNvSpPr/>
            <p:nvPr/>
          </p:nvSpPr>
          <p:spPr bwMode="auto">
            <a:xfrm rot="18300000" flipH="1">
              <a:off x="3694504" y="1651631"/>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News_E900">
              <a:extLst>
                <a:ext uri="{FF2B5EF4-FFF2-40B4-BE49-F238E27FC236}">
                  <a16:creationId xmlns:a16="http://schemas.microsoft.com/office/drawing/2014/main" id="{5EA51F40-3862-4D0B-AC38-E4A9EA00C19F}"/>
                </a:ext>
              </a:extLst>
            </p:cNvPr>
            <p:cNvSpPr>
              <a:spLocks noChangeAspect="1" noEditPoints="1"/>
            </p:cNvSpPr>
            <p:nvPr/>
          </p:nvSpPr>
          <p:spPr bwMode="auto">
            <a:xfrm>
              <a:off x="3791529" y="1803455"/>
              <a:ext cx="329615" cy="22001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nvGrpSpPr>
          <p:cNvPr id="78" name="Group 77">
            <a:extLst>
              <a:ext uri="{FF2B5EF4-FFF2-40B4-BE49-F238E27FC236}">
                <a16:creationId xmlns:a16="http://schemas.microsoft.com/office/drawing/2014/main" id="{2EABA753-835C-4AB9-B9EF-BB7A53C92181}"/>
              </a:ext>
            </a:extLst>
          </p:cNvPr>
          <p:cNvGrpSpPr/>
          <p:nvPr/>
        </p:nvGrpSpPr>
        <p:grpSpPr>
          <a:xfrm>
            <a:off x="6089154" y="4561692"/>
            <a:ext cx="513236" cy="513236"/>
            <a:chOff x="3640609" y="4739328"/>
            <a:chExt cx="523664" cy="523664"/>
          </a:xfrm>
        </p:grpSpPr>
        <p:sp>
          <p:nvSpPr>
            <p:cNvPr id="79" name="Oval 78">
              <a:extLst>
                <a:ext uri="{FF2B5EF4-FFF2-40B4-BE49-F238E27FC236}">
                  <a16:creationId xmlns:a16="http://schemas.microsoft.com/office/drawing/2014/main" id="{6E3DB95A-7874-492E-AAC3-AF4B743133EA}"/>
                </a:ext>
              </a:extLst>
            </p:cNvPr>
            <p:cNvSpPr/>
            <p:nvPr/>
          </p:nvSpPr>
          <p:spPr bwMode="auto">
            <a:xfrm rot="3420000">
              <a:off x="3640609" y="4739328"/>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ShoppingCart_E7BF">
              <a:extLst>
                <a:ext uri="{FF2B5EF4-FFF2-40B4-BE49-F238E27FC236}">
                  <a16:creationId xmlns:a16="http://schemas.microsoft.com/office/drawing/2014/main" id="{1900209A-346D-47EC-BFAE-B3D17314EF19}"/>
                </a:ext>
              </a:extLst>
            </p:cNvPr>
            <p:cNvSpPr>
              <a:spLocks noChangeAspect="1" noEditPoints="1"/>
            </p:cNvSpPr>
            <p:nvPr/>
          </p:nvSpPr>
          <p:spPr bwMode="auto">
            <a:xfrm>
              <a:off x="3739395" y="4862513"/>
              <a:ext cx="326092" cy="2772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lin ang="5400000" scaled="1"/>
                </a:gradFill>
                <a:latin typeface="Segoe UI Semilight"/>
              </a:endParaRPr>
            </a:p>
          </p:txBody>
        </p:sp>
      </p:grpSp>
      <p:grpSp>
        <p:nvGrpSpPr>
          <p:cNvPr id="81" name="Group 80">
            <a:extLst>
              <a:ext uri="{FF2B5EF4-FFF2-40B4-BE49-F238E27FC236}">
                <a16:creationId xmlns:a16="http://schemas.microsoft.com/office/drawing/2014/main" id="{AEC25700-01E1-4C7B-9F29-F9236AB282AB}"/>
              </a:ext>
            </a:extLst>
          </p:cNvPr>
          <p:cNvGrpSpPr/>
          <p:nvPr/>
        </p:nvGrpSpPr>
        <p:grpSpPr>
          <a:xfrm>
            <a:off x="9912150" y="4641057"/>
            <a:ext cx="517178" cy="517178"/>
            <a:chOff x="7541280" y="4820305"/>
            <a:chExt cx="527686" cy="527686"/>
          </a:xfrm>
        </p:grpSpPr>
        <p:sp>
          <p:nvSpPr>
            <p:cNvPr id="82" name="Oval 81">
              <a:extLst>
                <a:ext uri="{FF2B5EF4-FFF2-40B4-BE49-F238E27FC236}">
                  <a16:creationId xmlns:a16="http://schemas.microsoft.com/office/drawing/2014/main" id="{2C18600C-743F-4558-A252-1975FC0783DD}"/>
                </a:ext>
              </a:extLst>
            </p:cNvPr>
            <p:cNvSpPr/>
            <p:nvPr/>
          </p:nvSpPr>
          <p:spPr bwMode="auto">
            <a:xfrm rot="18900000" flipH="1">
              <a:off x="7541280" y="4820305"/>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building_11">
              <a:extLst>
                <a:ext uri="{FF2B5EF4-FFF2-40B4-BE49-F238E27FC236}">
                  <a16:creationId xmlns:a16="http://schemas.microsoft.com/office/drawing/2014/main" id="{D2642C84-3E01-4FF7-9D9F-1CB61A41F4CF}"/>
                </a:ext>
              </a:extLst>
            </p:cNvPr>
            <p:cNvSpPr>
              <a:spLocks noChangeAspect="1" noEditPoints="1"/>
            </p:cNvSpPr>
            <p:nvPr/>
          </p:nvSpPr>
          <p:spPr bwMode="auto">
            <a:xfrm>
              <a:off x="7599615" y="4973522"/>
              <a:ext cx="411016" cy="221252"/>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dirty="0">
                <a:solidFill>
                  <a:srgbClr val="505050"/>
                </a:solidFill>
                <a:latin typeface="Segoe UI Semilight"/>
              </a:endParaRPr>
            </a:p>
          </p:txBody>
        </p:sp>
      </p:grpSp>
      <p:grpSp>
        <p:nvGrpSpPr>
          <p:cNvPr id="84" name="Group 83">
            <a:extLst>
              <a:ext uri="{FF2B5EF4-FFF2-40B4-BE49-F238E27FC236}">
                <a16:creationId xmlns:a16="http://schemas.microsoft.com/office/drawing/2014/main" id="{3821F392-71FF-4968-97E4-CF84FFC585FA}"/>
              </a:ext>
            </a:extLst>
          </p:cNvPr>
          <p:cNvGrpSpPr/>
          <p:nvPr/>
        </p:nvGrpSpPr>
        <p:grpSpPr>
          <a:xfrm>
            <a:off x="7796166" y="5734890"/>
            <a:ext cx="513236" cy="513236"/>
            <a:chOff x="5382304" y="5936362"/>
            <a:chExt cx="523664" cy="523664"/>
          </a:xfrm>
        </p:grpSpPr>
        <p:sp>
          <p:nvSpPr>
            <p:cNvPr id="85" name="Oval 84">
              <a:extLst>
                <a:ext uri="{FF2B5EF4-FFF2-40B4-BE49-F238E27FC236}">
                  <a16:creationId xmlns:a16="http://schemas.microsoft.com/office/drawing/2014/main" id="{305EB167-4896-469E-A7A3-0CAB4EAD1742}"/>
                </a:ext>
              </a:extLst>
            </p:cNvPr>
            <p:cNvSpPr/>
            <p:nvPr/>
          </p:nvSpPr>
          <p:spPr bwMode="auto">
            <a:xfrm rot="720000" flipH="1">
              <a:off x="5382304" y="5936362"/>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TagLegacy_E1CB">
              <a:extLst>
                <a:ext uri="{FF2B5EF4-FFF2-40B4-BE49-F238E27FC236}">
                  <a16:creationId xmlns:a16="http://schemas.microsoft.com/office/drawing/2014/main" id="{43DEB544-47F6-41C4-94CC-42FF541B4F39}"/>
                </a:ext>
              </a:extLst>
            </p:cNvPr>
            <p:cNvSpPr>
              <a:spLocks noChangeAspect="1" noEditPoints="1"/>
            </p:cNvSpPr>
            <p:nvPr/>
          </p:nvSpPr>
          <p:spPr bwMode="auto">
            <a:xfrm>
              <a:off x="5480308" y="6067425"/>
              <a:ext cx="327656" cy="26153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nvGrpSpPr>
          <p:cNvPr id="87" name="Group 86">
            <a:extLst>
              <a:ext uri="{FF2B5EF4-FFF2-40B4-BE49-F238E27FC236}">
                <a16:creationId xmlns:a16="http://schemas.microsoft.com/office/drawing/2014/main" id="{75E6857B-E823-4AC4-8F1A-C37D892EC4D7}"/>
              </a:ext>
            </a:extLst>
          </p:cNvPr>
          <p:cNvGrpSpPr/>
          <p:nvPr/>
        </p:nvGrpSpPr>
        <p:grpSpPr>
          <a:xfrm>
            <a:off x="5711688" y="2525075"/>
            <a:ext cx="513236" cy="513236"/>
            <a:chOff x="3255474" y="2661331"/>
            <a:chExt cx="523664" cy="523664"/>
          </a:xfrm>
        </p:grpSpPr>
        <p:sp>
          <p:nvSpPr>
            <p:cNvPr id="88" name="Oval 87">
              <a:extLst>
                <a:ext uri="{FF2B5EF4-FFF2-40B4-BE49-F238E27FC236}">
                  <a16:creationId xmlns:a16="http://schemas.microsoft.com/office/drawing/2014/main" id="{9CDA662A-93D8-409D-A72F-DCC1D383DF24}"/>
                </a:ext>
              </a:extLst>
            </p:cNvPr>
            <p:cNvSpPr/>
            <p:nvPr/>
          </p:nvSpPr>
          <p:spPr bwMode="auto">
            <a:xfrm rot="16920000" flipH="1">
              <a:off x="3255474" y="2661331"/>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13">
              <a:extLst>
                <a:ext uri="{FF2B5EF4-FFF2-40B4-BE49-F238E27FC236}">
                  <a16:creationId xmlns:a16="http://schemas.microsoft.com/office/drawing/2014/main" id="{ECDA893B-AFA1-4373-81F8-C146C0823C84}"/>
                </a:ext>
              </a:extLst>
            </p:cNvPr>
            <p:cNvSpPr>
              <a:spLocks noEditPoints="1"/>
            </p:cNvSpPr>
            <p:nvPr/>
          </p:nvSpPr>
          <p:spPr bwMode="auto">
            <a:xfrm>
              <a:off x="3357962" y="2775201"/>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latin typeface="Segoe UI Semilight"/>
              </a:endParaRPr>
            </a:p>
          </p:txBody>
        </p:sp>
      </p:grpSp>
      <p:grpSp>
        <p:nvGrpSpPr>
          <p:cNvPr id="90" name="Group 89">
            <a:extLst>
              <a:ext uri="{FF2B5EF4-FFF2-40B4-BE49-F238E27FC236}">
                <a16:creationId xmlns:a16="http://schemas.microsoft.com/office/drawing/2014/main" id="{F1B77B93-0A71-4996-8D25-ACED1C8E8C83}"/>
              </a:ext>
            </a:extLst>
          </p:cNvPr>
          <p:cNvGrpSpPr/>
          <p:nvPr/>
        </p:nvGrpSpPr>
        <p:grpSpPr>
          <a:xfrm>
            <a:off x="8921504" y="440596"/>
            <a:ext cx="513236" cy="513236"/>
            <a:chOff x="6530506" y="534500"/>
            <a:chExt cx="523664" cy="523664"/>
          </a:xfrm>
        </p:grpSpPr>
        <p:sp>
          <p:nvSpPr>
            <p:cNvPr id="91" name="Oval 90">
              <a:extLst>
                <a:ext uri="{FF2B5EF4-FFF2-40B4-BE49-F238E27FC236}">
                  <a16:creationId xmlns:a16="http://schemas.microsoft.com/office/drawing/2014/main" id="{5C35E95E-EEA2-41F8-B222-FCC41F9C3B3F}"/>
                </a:ext>
              </a:extLst>
            </p:cNvPr>
            <p:cNvSpPr/>
            <p:nvPr/>
          </p:nvSpPr>
          <p:spPr bwMode="auto">
            <a:xfrm rot="720000" flipH="1">
              <a:off x="6530506" y="534500"/>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Freeform 33">
              <a:extLst>
                <a:ext uri="{FF2B5EF4-FFF2-40B4-BE49-F238E27FC236}">
                  <a16:creationId xmlns:a16="http://schemas.microsoft.com/office/drawing/2014/main" id="{DFF68A1C-7A5D-44FF-8EF8-A5BAAEB757B1}"/>
                </a:ext>
              </a:extLst>
            </p:cNvPr>
            <p:cNvSpPr>
              <a:spLocks/>
            </p:cNvSpPr>
            <p:nvPr/>
          </p:nvSpPr>
          <p:spPr bwMode="auto">
            <a:xfrm>
              <a:off x="6633706" y="661988"/>
              <a:ext cx="317264" cy="26868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lin ang="5400000" scaled="1"/>
                </a:gradFill>
                <a:latin typeface="Segoe UI Semilight"/>
              </a:endParaRPr>
            </a:p>
          </p:txBody>
        </p:sp>
      </p:grpSp>
      <p:grpSp>
        <p:nvGrpSpPr>
          <p:cNvPr id="93" name="Group 92">
            <a:extLst>
              <a:ext uri="{FF2B5EF4-FFF2-40B4-BE49-F238E27FC236}">
                <a16:creationId xmlns:a16="http://schemas.microsoft.com/office/drawing/2014/main" id="{440873C4-5534-4CB0-B4F1-A6761A55EC4D}"/>
              </a:ext>
            </a:extLst>
          </p:cNvPr>
          <p:cNvGrpSpPr/>
          <p:nvPr/>
        </p:nvGrpSpPr>
        <p:grpSpPr>
          <a:xfrm>
            <a:off x="5702272" y="3604127"/>
            <a:ext cx="513236" cy="513236"/>
            <a:chOff x="3245867" y="3762307"/>
            <a:chExt cx="523664" cy="523664"/>
          </a:xfrm>
        </p:grpSpPr>
        <p:sp>
          <p:nvSpPr>
            <p:cNvPr id="94" name="Oval 93">
              <a:extLst>
                <a:ext uri="{FF2B5EF4-FFF2-40B4-BE49-F238E27FC236}">
                  <a16:creationId xmlns:a16="http://schemas.microsoft.com/office/drawing/2014/main" id="{032E2A7B-5517-44BD-8636-12F9AF2E7D79}"/>
                </a:ext>
              </a:extLst>
            </p:cNvPr>
            <p:cNvSpPr/>
            <p:nvPr/>
          </p:nvSpPr>
          <p:spPr bwMode="auto">
            <a:xfrm rot="4740000">
              <a:off x="3245867" y="3762307"/>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Freeform 17">
              <a:extLst>
                <a:ext uri="{FF2B5EF4-FFF2-40B4-BE49-F238E27FC236}">
                  <a16:creationId xmlns:a16="http://schemas.microsoft.com/office/drawing/2014/main" id="{1C6FA4EC-F9B9-481D-B1DD-9982A8AC4226}"/>
                </a:ext>
              </a:extLst>
            </p:cNvPr>
            <p:cNvSpPr>
              <a:spLocks noEditPoints="1"/>
            </p:cNvSpPr>
            <p:nvPr/>
          </p:nvSpPr>
          <p:spPr bwMode="auto">
            <a:xfrm>
              <a:off x="3335338" y="3865138"/>
              <a:ext cx="344722" cy="3180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latin typeface="Segoe UI Semilight"/>
              </a:endParaRPr>
            </a:p>
          </p:txBody>
        </p:sp>
      </p:grpSp>
      <p:grpSp>
        <p:nvGrpSpPr>
          <p:cNvPr id="96" name="Group 95">
            <a:extLst>
              <a:ext uri="{FF2B5EF4-FFF2-40B4-BE49-F238E27FC236}">
                <a16:creationId xmlns:a16="http://schemas.microsoft.com/office/drawing/2014/main" id="{DF89CF91-FB8A-4056-809A-085F98C8236D}"/>
              </a:ext>
            </a:extLst>
          </p:cNvPr>
          <p:cNvGrpSpPr/>
          <p:nvPr/>
        </p:nvGrpSpPr>
        <p:grpSpPr>
          <a:xfrm>
            <a:off x="10628518" y="1613794"/>
            <a:ext cx="513236" cy="513236"/>
            <a:chOff x="8272203" y="1731535"/>
            <a:chExt cx="523664" cy="523664"/>
          </a:xfrm>
        </p:grpSpPr>
        <p:sp>
          <p:nvSpPr>
            <p:cNvPr id="97" name="Oval 96">
              <a:extLst>
                <a:ext uri="{FF2B5EF4-FFF2-40B4-BE49-F238E27FC236}">
                  <a16:creationId xmlns:a16="http://schemas.microsoft.com/office/drawing/2014/main" id="{E7215DD1-4044-43AE-9695-FFF8274555FF}"/>
                </a:ext>
              </a:extLst>
            </p:cNvPr>
            <p:cNvSpPr/>
            <p:nvPr/>
          </p:nvSpPr>
          <p:spPr bwMode="auto">
            <a:xfrm rot="3420000">
              <a:off x="8272203" y="1731535"/>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Freeform 5">
              <a:extLst>
                <a:ext uri="{FF2B5EF4-FFF2-40B4-BE49-F238E27FC236}">
                  <a16:creationId xmlns:a16="http://schemas.microsoft.com/office/drawing/2014/main" id="{0AE5B38A-6996-46A8-A48F-7891519B1CD8}"/>
                </a:ext>
              </a:extLst>
            </p:cNvPr>
            <p:cNvSpPr>
              <a:spLocks noEditPoints="1"/>
            </p:cNvSpPr>
            <p:nvPr/>
          </p:nvSpPr>
          <p:spPr bwMode="auto">
            <a:xfrm>
              <a:off x="8434250" y="1881876"/>
              <a:ext cx="199570" cy="2229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nvGrpSpPr>
          <p:cNvPr id="99" name="Group 98">
            <a:extLst>
              <a:ext uri="{FF2B5EF4-FFF2-40B4-BE49-F238E27FC236}">
                <a16:creationId xmlns:a16="http://schemas.microsoft.com/office/drawing/2014/main" id="{5A14E040-51FC-4A44-AFDE-DD0001E5B628}"/>
              </a:ext>
            </a:extLst>
          </p:cNvPr>
          <p:cNvGrpSpPr/>
          <p:nvPr/>
        </p:nvGrpSpPr>
        <p:grpSpPr>
          <a:xfrm>
            <a:off x="9872171" y="844131"/>
            <a:ext cx="513236" cy="513236"/>
            <a:chOff x="7500489" y="946234"/>
            <a:chExt cx="523664" cy="523664"/>
          </a:xfrm>
        </p:grpSpPr>
        <p:sp>
          <p:nvSpPr>
            <p:cNvPr id="100" name="Oval 99">
              <a:extLst>
                <a:ext uri="{FF2B5EF4-FFF2-40B4-BE49-F238E27FC236}">
                  <a16:creationId xmlns:a16="http://schemas.microsoft.com/office/drawing/2014/main" id="{7580AB20-E8BE-40B9-B4A6-DA6E48BFAB1D}"/>
                </a:ext>
              </a:extLst>
            </p:cNvPr>
            <p:cNvSpPr/>
            <p:nvPr/>
          </p:nvSpPr>
          <p:spPr bwMode="auto">
            <a:xfrm rot="2040000">
              <a:off x="7500489" y="946234"/>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Freeform 5">
              <a:extLst>
                <a:ext uri="{FF2B5EF4-FFF2-40B4-BE49-F238E27FC236}">
                  <a16:creationId xmlns:a16="http://schemas.microsoft.com/office/drawing/2014/main" id="{285C1B6A-6C99-4DC4-8082-C6DA2F7BD1D2}"/>
                </a:ext>
              </a:extLst>
            </p:cNvPr>
            <p:cNvSpPr>
              <a:spLocks noEditPoints="1"/>
            </p:cNvSpPr>
            <p:nvPr/>
          </p:nvSpPr>
          <p:spPr bwMode="auto">
            <a:xfrm>
              <a:off x="7665070" y="1052514"/>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nvGrpSpPr>
          <p:cNvPr id="102" name="Group 101">
            <a:extLst>
              <a:ext uri="{FF2B5EF4-FFF2-40B4-BE49-F238E27FC236}">
                <a16:creationId xmlns:a16="http://schemas.microsoft.com/office/drawing/2014/main" id="{E483E5B4-D3CD-4953-B489-7C629D31082F}"/>
              </a:ext>
            </a:extLst>
          </p:cNvPr>
          <p:cNvGrpSpPr/>
          <p:nvPr/>
        </p:nvGrpSpPr>
        <p:grpSpPr>
          <a:xfrm>
            <a:off x="6157359" y="3085772"/>
            <a:ext cx="517178" cy="517178"/>
            <a:chOff x="3710200" y="3233420"/>
            <a:chExt cx="527686" cy="527686"/>
          </a:xfrm>
        </p:grpSpPr>
        <p:sp>
          <p:nvSpPr>
            <p:cNvPr id="103" name="Oval 102">
              <a:extLst>
                <a:ext uri="{FF2B5EF4-FFF2-40B4-BE49-F238E27FC236}">
                  <a16:creationId xmlns:a16="http://schemas.microsoft.com/office/drawing/2014/main" id="{7BE3FE75-20DC-425F-A04F-BF023A2829D2}"/>
                </a:ext>
              </a:extLst>
            </p:cNvPr>
            <p:cNvSpPr/>
            <p:nvPr/>
          </p:nvSpPr>
          <p:spPr bwMode="auto">
            <a:xfrm rot="5400000">
              <a:off x="3710200" y="3233420"/>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DeveloperTools_EC7A">
              <a:extLst>
                <a:ext uri="{FF2B5EF4-FFF2-40B4-BE49-F238E27FC236}">
                  <a16:creationId xmlns:a16="http://schemas.microsoft.com/office/drawing/2014/main" id="{3600F8CF-055C-445A-A2BA-736A56D5A273}"/>
                </a:ext>
              </a:extLst>
            </p:cNvPr>
            <p:cNvSpPr>
              <a:spLocks noChangeAspect="1" noEditPoints="1"/>
            </p:cNvSpPr>
            <p:nvPr/>
          </p:nvSpPr>
          <p:spPr bwMode="auto">
            <a:xfrm>
              <a:off x="3872869" y="3337848"/>
              <a:ext cx="202348" cy="31883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nvGrpSpPr>
          <p:cNvPr id="105" name="Group 104">
            <a:extLst>
              <a:ext uri="{FF2B5EF4-FFF2-40B4-BE49-F238E27FC236}">
                <a16:creationId xmlns:a16="http://schemas.microsoft.com/office/drawing/2014/main" id="{D8D7E21A-4749-42FB-AEBC-3D5F83E327E0}"/>
              </a:ext>
            </a:extLst>
          </p:cNvPr>
          <p:cNvGrpSpPr/>
          <p:nvPr/>
        </p:nvGrpSpPr>
        <p:grpSpPr>
          <a:xfrm>
            <a:off x="8356865" y="5285278"/>
            <a:ext cx="517178" cy="517178"/>
            <a:chOff x="5954395" y="5477615"/>
            <a:chExt cx="527686" cy="527686"/>
          </a:xfrm>
        </p:grpSpPr>
        <p:sp>
          <p:nvSpPr>
            <p:cNvPr id="106" name="Oval 105">
              <a:extLst>
                <a:ext uri="{FF2B5EF4-FFF2-40B4-BE49-F238E27FC236}">
                  <a16:creationId xmlns:a16="http://schemas.microsoft.com/office/drawing/2014/main" id="{97B6DA31-A69A-421F-9092-C197E0FFA629}"/>
                </a:ext>
              </a:extLst>
            </p:cNvPr>
            <p:cNvSpPr/>
            <p:nvPr/>
          </p:nvSpPr>
          <p:spPr bwMode="auto">
            <a:xfrm>
              <a:off x="5954395" y="5477615"/>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7" name="Group 196">
              <a:extLst>
                <a:ext uri="{FF2B5EF4-FFF2-40B4-BE49-F238E27FC236}">
                  <a16:creationId xmlns:a16="http://schemas.microsoft.com/office/drawing/2014/main" id="{7B9ED088-2C76-4EC5-A6B9-33CA2F50633E}"/>
                </a:ext>
              </a:extLst>
            </p:cNvPr>
            <p:cNvGrpSpPr>
              <a:grpSpLocks noChangeAspect="1"/>
            </p:cNvGrpSpPr>
            <p:nvPr/>
          </p:nvGrpSpPr>
          <p:grpSpPr bwMode="auto">
            <a:xfrm>
              <a:off x="6130084" y="5573481"/>
              <a:ext cx="176308" cy="335955"/>
              <a:chOff x="7261" y="805"/>
              <a:chExt cx="127" cy="242"/>
            </a:xfrm>
          </p:grpSpPr>
          <p:sp>
            <p:nvSpPr>
              <p:cNvPr id="108" name="Freeform 197">
                <a:extLst>
                  <a:ext uri="{FF2B5EF4-FFF2-40B4-BE49-F238E27FC236}">
                    <a16:creationId xmlns:a16="http://schemas.microsoft.com/office/drawing/2014/main" id="{7FBF4D00-8C61-4628-A88A-09B4E9214ABA}"/>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gradFill>
                    <a:gsLst>
                      <a:gs pos="0">
                        <a:srgbClr val="505050"/>
                      </a:gs>
                      <a:gs pos="100000">
                        <a:srgbClr val="505050"/>
                      </a:gs>
                    </a:gsLst>
                  </a:gradFill>
                  <a:latin typeface="Segoe UI Semilight"/>
                </a:endParaRPr>
              </a:p>
            </p:txBody>
          </p:sp>
          <p:sp>
            <p:nvSpPr>
              <p:cNvPr id="109" name="Freeform 198">
                <a:extLst>
                  <a:ext uri="{FF2B5EF4-FFF2-40B4-BE49-F238E27FC236}">
                    <a16:creationId xmlns:a16="http://schemas.microsoft.com/office/drawing/2014/main" id="{8C296D0F-635E-4F5A-B3B0-760433A13FAA}"/>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gradFill>
                    <a:gsLst>
                      <a:gs pos="0">
                        <a:srgbClr val="505050"/>
                      </a:gs>
                      <a:gs pos="100000">
                        <a:srgbClr val="505050"/>
                      </a:gs>
                    </a:gsLst>
                  </a:gradFill>
                  <a:latin typeface="Segoe UI Semilight"/>
                </a:endParaRPr>
              </a:p>
            </p:txBody>
          </p:sp>
          <p:sp>
            <p:nvSpPr>
              <p:cNvPr id="110" name="Freeform 199">
                <a:extLst>
                  <a:ext uri="{FF2B5EF4-FFF2-40B4-BE49-F238E27FC236}">
                    <a16:creationId xmlns:a16="http://schemas.microsoft.com/office/drawing/2014/main" id="{62799312-BAC3-4FF2-9A5C-F9E3A4E82CD8}"/>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gradFill>
                    <a:gsLst>
                      <a:gs pos="0">
                        <a:srgbClr val="505050"/>
                      </a:gs>
                      <a:gs pos="100000">
                        <a:srgbClr val="505050"/>
                      </a:gs>
                    </a:gsLst>
                  </a:gradFill>
                  <a:latin typeface="Segoe UI Semilight"/>
                </a:endParaRPr>
              </a:p>
            </p:txBody>
          </p:sp>
          <p:sp>
            <p:nvSpPr>
              <p:cNvPr id="111" name="Freeform 200">
                <a:extLst>
                  <a:ext uri="{FF2B5EF4-FFF2-40B4-BE49-F238E27FC236}">
                    <a16:creationId xmlns:a16="http://schemas.microsoft.com/office/drawing/2014/main" id="{66255C43-538D-4F7D-854C-E099F7B8EDA7}"/>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gradFill>
                    <a:gsLst>
                      <a:gs pos="0">
                        <a:srgbClr val="505050"/>
                      </a:gs>
                      <a:gs pos="100000">
                        <a:srgbClr val="505050"/>
                      </a:gs>
                    </a:gsLst>
                  </a:gradFill>
                  <a:latin typeface="Segoe UI Semilight"/>
                </a:endParaRPr>
              </a:p>
            </p:txBody>
          </p:sp>
          <p:sp>
            <p:nvSpPr>
              <p:cNvPr id="112" name="Oval 201">
                <a:extLst>
                  <a:ext uri="{FF2B5EF4-FFF2-40B4-BE49-F238E27FC236}">
                    <a16:creationId xmlns:a16="http://schemas.microsoft.com/office/drawing/2014/main" id="{1919FBF7-94B9-4382-84CD-885DD41525C5}"/>
                  </a:ext>
                </a:extLst>
              </p:cNvPr>
              <p:cNvSpPr>
                <a:spLocks noChangeArrowheads="1"/>
              </p:cNvSpPr>
              <p:nvPr/>
            </p:nvSpPr>
            <p:spPr bwMode="auto">
              <a:xfrm>
                <a:off x="7287" y="878"/>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gradFill>
                    <a:gsLst>
                      <a:gs pos="0">
                        <a:srgbClr val="505050"/>
                      </a:gs>
                      <a:gs pos="100000">
                        <a:srgbClr val="505050"/>
                      </a:gs>
                    </a:gsLst>
                  </a:gradFill>
                  <a:latin typeface="Segoe UI Semilight"/>
                </a:endParaRPr>
              </a:p>
            </p:txBody>
          </p:sp>
          <p:sp>
            <p:nvSpPr>
              <p:cNvPr id="113" name="Oval 202">
                <a:extLst>
                  <a:ext uri="{FF2B5EF4-FFF2-40B4-BE49-F238E27FC236}">
                    <a16:creationId xmlns:a16="http://schemas.microsoft.com/office/drawing/2014/main" id="{8CD02772-63B1-41E9-9A67-2F45A381F978}"/>
                  </a:ext>
                </a:extLst>
              </p:cNvPr>
              <p:cNvSpPr>
                <a:spLocks noChangeArrowheads="1"/>
              </p:cNvSpPr>
              <p:nvPr/>
            </p:nvSpPr>
            <p:spPr bwMode="auto">
              <a:xfrm>
                <a:off x="7287" y="923"/>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gradFill>
                    <a:gsLst>
                      <a:gs pos="0">
                        <a:srgbClr val="505050"/>
                      </a:gs>
                      <a:gs pos="100000">
                        <a:srgbClr val="505050"/>
                      </a:gs>
                    </a:gsLst>
                  </a:gradFill>
                  <a:latin typeface="Segoe UI Semilight"/>
                </a:endParaRPr>
              </a:p>
            </p:txBody>
          </p:sp>
          <p:sp>
            <p:nvSpPr>
              <p:cNvPr id="114" name="Oval 203">
                <a:extLst>
                  <a:ext uri="{FF2B5EF4-FFF2-40B4-BE49-F238E27FC236}">
                    <a16:creationId xmlns:a16="http://schemas.microsoft.com/office/drawing/2014/main" id="{2B770CA7-B0CE-46F8-AEA5-FD4AE5E0B5B8}"/>
                  </a:ext>
                </a:extLst>
              </p:cNvPr>
              <p:cNvSpPr>
                <a:spLocks noChangeArrowheads="1"/>
              </p:cNvSpPr>
              <p:nvPr/>
            </p:nvSpPr>
            <p:spPr bwMode="auto">
              <a:xfrm>
                <a:off x="7287" y="967"/>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gradFill>
                    <a:gsLst>
                      <a:gs pos="0">
                        <a:srgbClr val="505050"/>
                      </a:gs>
                      <a:gs pos="100000">
                        <a:srgbClr val="505050"/>
                      </a:gs>
                    </a:gsLst>
                  </a:gradFill>
                  <a:latin typeface="Segoe UI Semilight"/>
                </a:endParaRPr>
              </a:p>
            </p:txBody>
          </p:sp>
        </p:grpSp>
      </p:grpSp>
      <p:grpSp>
        <p:nvGrpSpPr>
          <p:cNvPr id="115" name="Group 114">
            <a:extLst>
              <a:ext uri="{FF2B5EF4-FFF2-40B4-BE49-F238E27FC236}">
                <a16:creationId xmlns:a16="http://schemas.microsoft.com/office/drawing/2014/main" id="{6B582A0A-12B3-421F-A320-47FF87D5018F}"/>
              </a:ext>
            </a:extLst>
          </p:cNvPr>
          <p:cNvGrpSpPr/>
          <p:nvPr/>
        </p:nvGrpSpPr>
        <p:grpSpPr>
          <a:xfrm>
            <a:off x="7532916" y="5125118"/>
            <a:ext cx="517178" cy="517178"/>
            <a:chOff x="5113705" y="5314201"/>
            <a:chExt cx="527686" cy="527686"/>
          </a:xfrm>
        </p:grpSpPr>
        <p:sp>
          <p:nvSpPr>
            <p:cNvPr id="116" name="Oval 115">
              <a:extLst>
                <a:ext uri="{FF2B5EF4-FFF2-40B4-BE49-F238E27FC236}">
                  <a16:creationId xmlns:a16="http://schemas.microsoft.com/office/drawing/2014/main" id="{EF733894-B631-4902-91ED-8A0F2B07D567}"/>
                </a:ext>
              </a:extLst>
            </p:cNvPr>
            <p:cNvSpPr/>
            <p:nvPr/>
          </p:nvSpPr>
          <p:spPr bwMode="auto">
            <a:xfrm rot="1320000">
              <a:off x="5113705" y="5314201"/>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7" name="Group 4">
              <a:extLst>
                <a:ext uri="{FF2B5EF4-FFF2-40B4-BE49-F238E27FC236}">
                  <a16:creationId xmlns:a16="http://schemas.microsoft.com/office/drawing/2014/main" id="{58607CC1-EEF0-4EDE-9C52-54FB254AE9E3}"/>
                </a:ext>
              </a:extLst>
            </p:cNvPr>
            <p:cNvGrpSpPr>
              <a:grpSpLocks noChangeAspect="1"/>
            </p:cNvGrpSpPr>
            <p:nvPr/>
          </p:nvGrpSpPr>
          <p:grpSpPr bwMode="auto">
            <a:xfrm>
              <a:off x="5199802" y="5476962"/>
              <a:ext cx="355492" cy="202164"/>
              <a:chOff x="4568" y="3459"/>
              <a:chExt cx="313" cy="178"/>
            </a:xfrm>
          </p:grpSpPr>
          <p:sp>
            <p:nvSpPr>
              <p:cNvPr id="118" name="Freeform 5">
                <a:extLst>
                  <a:ext uri="{FF2B5EF4-FFF2-40B4-BE49-F238E27FC236}">
                    <a16:creationId xmlns:a16="http://schemas.microsoft.com/office/drawing/2014/main" id="{44EF94FC-95CD-4D91-915E-793B3938E6F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19" name="Freeform 6">
                <a:extLst>
                  <a:ext uri="{FF2B5EF4-FFF2-40B4-BE49-F238E27FC236}">
                    <a16:creationId xmlns:a16="http://schemas.microsoft.com/office/drawing/2014/main" id="{232678C2-30D5-4EA0-8895-E6E1C6CD0B0C}"/>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0" name="Line 7">
                <a:extLst>
                  <a:ext uri="{FF2B5EF4-FFF2-40B4-BE49-F238E27FC236}">
                    <a16:creationId xmlns:a16="http://schemas.microsoft.com/office/drawing/2014/main" id="{9968D081-6A53-4BAA-96F1-F52704BBA88F}"/>
                  </a:ext>
                </a:extLst>
              </p:cNvPr>
              <p:cNvSpPr>
                <a:spLocks noChangeShapeType="1"/>
              </p:cNvSpPr>
              <p:nvPr/>
            </p:nvSpPr>
            <p:spPr bwMode="auto">
              <a:xfrm>
                <a:off x="4568"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1" name="Line 8">
                <a:extLst>
                  <a:ext uri="{FF2B5EF4-FFF2-40B4-BE49-F238E27FC236}">
                    <a16:creationId xmlns:a16="http://schemas.microsoft.com/office/drawing/2014/main" id="{7A948910-CF7C-4B48-9361-0D670EE40C47}"/>
                  </a:ext>
                </a:extLst>
              </p:cNvPr>
              <p:cNvSpPr>
                <a:spLocks noChangeShapeType="1"/>
              </p:cNvSpPr>
              <p:nvPr/>
            </p:nvSpPr>
            <p:spPr bwMode="auto">
              <a:xfrm>
                <a:off x="4614"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2" name="Freeform 9">
                <a:extLst>
                  <a:ext uri="{FF2B5EF4-FFF2-40B4-BE49-F238E27FC236}">
                    <a16:creationId xmlns:a16="http://schemas.microsoft.com/office/drawing/2014/main" id="{ED737965-9554-4712-BE14-B6311A7EC165}"/>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3" name="Line 10">
                <a:extLst>
                  <a:ext uri="{FF2B5EF4-FFF2-40B4-BE49-F238E27FC236}">
                    <a16:creationId xmlns:a16="http://schemas.microsoft.com/office/drawing/2014/main" id="{3EA83E97-AE1F-44BF-B7E9-FBB1803B56C0}"/>
                  </a:ext>
                </a:extLst>
              </p:cNvPr>
              <p:cNvSpPr>
                <a:spLocks noChangeShapeType="1"/>
              </p:cNvSpPr>
              <p:nvPr/>
            </p:nvSpPr>
            <p:spPr bwMode="auto">
              <a:xfrm>
                <a:off x="4627"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4" name="Line 11">
                <a:extLst>
                  <a:ext uri="{FF2B5EF4-FFF2-40B4-BE49-F238E27FC236}">
                    <a16:creationId xmlns:a16="http://schemas.microsoft.com/office/drawing/2014/main" id="{F0CADA68-8A91-4A19-87CC-32B5F6E337D7}"/>
                  </a:ext>
                </a:extLst>
              </p:cNvPr>
              <p:cNvSpPr>
                <a:spLocks noChangeShapeType="1"/>
              </p:cNvSpPr>
              <p:nvPr/>
            </p:nvSpPr>
            <p:spPr bwMode="auto">
              <a:xfrm>
                <a:off x="4627"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5" name="Freeform 12">
                <a:extLst>
                  <a:ext uri="{FF2B5EF4-FFF2-40B4-BE49-F238E27FC236}">
                    <a16:creationId xmlns:a16="http://schemas.microsoft.com/office/drawing/2014/main" id="{92292F97-44D3-45A7-ACAA-EBF84BF08AC3}"/>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6" name="Line 13">
                <a:extLst>
                  <a:ext uri="{FF2B5EF4-FFF2-40B4-BE49-F238E27FC236}">
                    <a16:creationId xmlns:a16="http://schemas.microsoft.com/office/drawing/2014/main" id="{AC284F7A-A02F-4452-B77C-D21C610C30FF}"/>
                  </a:ext>
                </a:extLst>
              </p:cNvPr>
              <p:cNvSpPr>
                <a:spLocks noChangeShapeType="1"/>
              </p:cNvSpPr>
              <p:nvPr/>
            </p:nvSpPr>
            <p:spPr bwMode="auto">
              <a:xfrm flipH="1">
                <a:off x="4789"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7" name="Line 14">
                <a:extLst>
                  <a:ext uri="{FF2B5EF4-FFF2-40B4-BE49-F238E27FC236}">
                    <a16:creationId xmlns:a16="http://schemas.microsoft.com/office/drawing/2014/main" id="{3615D6FC-85CE-4EDE-8527-1F99B5873A12}"/>
                  </a:ext>
                </a:extLst>
              </p:cNvPr>
              <p:cNvSpPr>
                <a:spLocks noChangeShapeType="1"/>
              </p:cNvSpPr>
              <p:nvPr/>
            </p:nvSpPr>
            <p:spPr bwMode="auto">
              <a:xfrm>
                <a:off x="4835"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8" name="Freeform 15">
                <a:extLst>
                  <a:ext uri="{FF2B5EF4-FFF2-40B4-BE49-F238E27FC236}">
                    <a16:creationId xmlns:a16="http://schemas.microsoft.com/office/drawing/2014/main" id="{325C18C2-1DF4-40C8-838A-C2FF03616D32}"/>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29" name="Line 16">
                <a:extLst>
                  <a:ext uri="{FF2B5EF4-FFF2-40B4-BE49-F238E27FC236}">
                    <a16:creationId xmlns:a16="http://schemas.microsoft.com/office/drawing/2014/main" id="{21D377EA-8714-4B37-BBE9-65B1671359DA}"/>
                  </a:ext>
                </a:extLst>
              </p:cNvPr>
              <p:cNvSpPr>
                <a:spLocks noChangeShapeType="1"/>
              </p:cNvSpPr>
              <p:nvPr/>
            </p:nvSpPr>
            <p:spPr bwMode="auto">
              <a:xfrm flipH="1">
                <a:off x="4804"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30" name="Line 17">
                <a:extLst>
                  <a:ext uri="{FF2B5EF4-FFF2-40B4-BE49-F238E27FC236}">
                    <a16:creationId xmlns:a16="http://schemas.microsoft.com/office/drawing/2014/main" id="{558564F6-8181-42B9-89C9-7896C08E9912}"/>
                  </a:ext>
                </a:extLst>
              </p:cNvPr>
              <p:cNvSpPr>
                <a:spLocks noChangeShapeType="1"/>
              </p:cNvSpPr>
              <p:nvPr/>
            </p:nvSpPr>
            <p:spPr bwMode="auto">
              <a:xfrm flipH="1">
                <a:off x="4804"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31" name="Line 18">
                <a:extLst>
                  <a:ext uri="{FF2B5EF4-FFF2-40B4-BE49-F238E27FC236}">
                    <a16:creationId xmlns:a16="http://schemas.microsoft.com/office/drawing/2014/main" id="{8CE12776-1886-460B-98ED-F2475E809B93}"/>
                  </a:ext>
                </a:extLst>
              </p:cNvPr>
              <p:cNvSpPr>
                <a:spLocks noChangeShapeType="1"/>
              </p:cNvSpPr>
              <p:nvPr/>
            </p:nvSpPr>
            <p:spPr bwMode="auto">
              <a:xfrm flipH="1">
                <a:off x="4638"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32" name="Line 19">
                <a:extLst>
                  <a:ext uri="{FF2B5EF4-FFF2-40B4-BE49-F238E27FC236}">
                    <a16:creationId xmlns:a16="http://schemas.microsoft.com/office/drawing/2014/main" id="{06A89B63-34C9-49BD-8ECC-B3211528156E}"/>
                  </a:ext>
                </a:extLst>
              </p:cNvPr>
              <p:cNvSpPr>
                <a:spLocks noChangeShapeType="1"/>
              </p:cNvSpPr>
              <p:nvPr/>
            </p:nvSpPr>
            <p:spPr bwMode="auto">
              <a:xfrm>
                <a:off x="4777"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33" name="Line 20">
                <a:extLst>
                  <a:ext uri="{FF2B5EF4-FFF2-40B4-BE49-F238E27FC236}">
                    <a16:creationId xmlns:a16="http://schemas.microsoft.com/office/drawing/2014/main" id="{CBAD7929-0223-4694-9777-425C7C44B5E8}"/>
                  </a:ext>
                </a:extLst>
              </p:cNvPr>
              <p:cNvSpPr>
                <a:spLocks noChangeShapeType="1"/>
              </p:cNvSpPr>
              <p:nvPr/>
            </p:nvSpPr>
            <p:spPr bwMode="auto">
              <a:xfrm>
                <a:off x="4683" y="3552"/>
                <a:ext cx="8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34" name="Freeform 21">
                <a:extLst>
                  <a:ext uri="{FF2B5EF4-FFF2-40B4-BE49-F238E27FC236}">
                    <a16:creationId xmlns:a16="http://schemas.microsoft.com/office/drawing/2014/main" id="{ED77951D-FD74-4123-8D14-0B74F28A98BA}"/>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grpSp>
        <p:nvGrpSpPr>
          <p:cNvPr id="135" name="Group 134">
            <a:extLst>
              <a:ext uri="{FF2B5EF4-FFF2-40B4-BE49-F238E27FC236}">
                <a16:creationId xmlns:a16="http://schemas.microsoft.com/office/drawing/2014/main" id="{0B6C8424-BF06-440C-A71A-0F906D41B073}"/>
              </a:ext>
            </a:extLst>
          </p:cNvPr>
          <p:cNvGrpSpPr/>
          <p:nvPr/>
        </p:nvGrpSpPr>
        <p:grpSpPr>
          <a:xfrm>
            <a:off x="6801578" y="1530486"/>
            <a:ext cx="517178" cy="517178"/>
            <a:chOff x="4367508" y="1646534"/>
            <a:chExt cx="527686" cy="527686"/>
          </a:xfrm>
        </p:grpSpPr>
        <p:sp>
          <p:nvSpPr>
            <p:cNvPr id="136" name="Oval 135">
              <a:extLst>
                <a:ext uri="{FF2B5EF4-FFF2-40B4-BE49-F238E27FC236}">
                  <a16:creationId xmlns:a16="http://schemas.microsoft.com/office/drawing/2014/main" id="{48ED79D3-0FE4-42C1-9177-2F5502387628}"/>
                </a:ext>
              </a:extLst>
            </p:cNvPr>
            <p:cNvSpPr/>
            <p:nvPr/>
          </p:nvSpPr>
          <p:spPr bwMode="auto">
            <a:xfrm rot="18900000" flipH="1">
              <a:off x="4367508" y="1646534"/>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5">
              <a:extLst>
                <a:ext uri="{FF2B5EF4-FFF2-40B4-BE49-F238E27FC236}">
                  <a16:creationId xmlns:a16="http://schemas.microsoft.com/office/drawing/2014/main" id="{FD9CEBFA-5632-4CEB-907E-CCE84A7ACFAB}"/>
                </a:ext>
              </a:extLst>
            </p:cNvPr>
            <p:cNvSpPr>
              <a:spLocks noEditPoints="1"/>
            </p:cNvSpPr>
            <p:nvPr/>
          </p:nvSpPr>
          <p:spPr bwMode="auto">
            <a:xfrm>
              <a:off x="4474153" y="1815803"/>
              <a:ext cx="314396" cy="18914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latin typeface="Segoe UI Semilight"/>
              </a:endParaRPr>
            </a:p>
          </p:txBody>
        </p:sp>
      </p:grpSp>
      <p:grpSp>
        <p:nvGrpSpPr>
          <p:cNvPr id="138" name="Group 137">
            <a:extLst>
              <a:ext uri="{FF2B5EF4-FFF2-40B4-BE49-F238E27FC236}">
                <a16:creationId xmlns:a16="http://schemas.microsoft.com/office/drawing/2014/main" id="{F6C51C2F-9812-4B5C-987D-EB294CF2DE97}"/>
              </a:ext>
            </a:extLst>
          </p:cNvPr>
          <p:cNvGrpSpPr/>
          <p:nvPr/>
        </p:nvGrpSpPr>
        <p:grpSpPr>
          <a:xfrm>
            <a:off x="6332209" y="2226356"/>
            <a:ext cx="517176" cy="517176"/>
            <a:chOff x="3888602" y="2356543"/>
            <a:chExt cx="527684" cy="527684"/>
          </a:xfrm>
        </p:grpSpPr>
        <p:sp>
          <p:nvSpPr>
            <p:cNvPr id="139" name="Oval 138">
              <a:extLst>
                <a:ext uri="{FF2B5EF4-FFF2-40B4-BE49-F238E27FC236}">
                  <a16:creationId xmlns:a16="http://schemas.microsoft.com/office/drawing/2014/main" id="{A4D5F7B0-6CFB-4A9A-984E-98B604F835B6}"/>
                </a:ext>
              </a:extLst>
            </p:cNvPr>
            <p:cNvSpPr/>
            <p:nvPr/>
          </p:nvSpPr>
          <p:spPr bwMode="auto">
            <a:xfrm rot="17580000" flipH="1">
              <a:off x="3888602" y="2356543"/>
              <a:ext cx="527684" cy="52768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Freeform 5">
              <a:extLst>
                <a:ext uri="{FF2B5EF4-FFF2-40B4-BE49-F238E27FC236}">
                  <a16:creationId xmlns:a16="http://schemas.microsoft.com/office/drawing/2014/main" id="{8A8920E7-5855-406A-875C-4D8E50E41E17}"/>
                </a:ext>
              </a:extLst>
            </p:cNvPr>
            <p:cNvSpPr>
              <a:spLocks noEditPoints="1"/>
            </p:cNvSpPr>
            <p:nvPr/>
          </p:nvSpPr>
          <p:spPr bwMode="auto">
            <a:xfrm>
              <a:off x="3976885" y="2528888"/>
              <a:ext cx="351120" cy="18299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nvGrpSpPr>
          <p:cNvPr id="141" name="Group 140">
            <a:extLst>
              <a:ext uri="{FF2B5EF4-FFF2-40B4-BE49-F238E27FC236}">
                <a16:creationId xmlns:a16="http://schemas.microsoft.com/office/drawing/2014/main" id="{BE6DBA5D-7725-4AD0-BA61-D98ED6CFD873}"/>
              </a:ext>
            </a:extLst>
          </p:cNvPr>
          <p:cNvGrpSpPr/>
          <p:nvPr/>
        </p:nvGrpSpPr>
        <p:grpSpPr>
          <a:xfrm>
            <a:off x="9912151" y="1530486"/>
            <a:ext cx="517178" cy="517178"/>
            <a:chOff x="7541281" y="1646534"/>
            <a:chExt cx="527686" cy="527686"/>
          </a:xfrm>
        </p:grpSpPr>
        <p:sp>
          <p:nvSpPr>
            <p:cNvPr id="142" name="Oval 141">
              <a:extLst>
                <a:ext uri="{FF2B5EF4-FFF2-40B4-BE49-F238E27FC236}">
                  <a16:creationId xmlns:a16="http://schemas.microsoft.com/office/drawing/2014/main" id="{C16442C8-D227-4766-8E29-E7AB7132646B}"/>
                </a:ext>
              </a:extLst>
            </p:cNvPr>
            <p:cNvSpPr/>
            <p:nvPr/>
          </p:nvSpPr>
          <p:spPr bwMode="auto">
            <a:xfrm rot="2700000">
              <a:off x="7541281" y="1646534"/>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3" name="Group 142">
              <a:extLst>
                <a:ext uri="{FF2B5EF4-FFF2-40B4-BE49-F238E27FC236}">
                  <a16:creationId xmlns:a16="http://schemas.microsoft.com/office/drawing/2014/main" id="{2FB8FAE9-306C-432C-A7CB-2A5AE73B0451}"/>
                </a:ext>
              </a:extLst>
            </p:cNvPr>
            <p:cNvGrpSpPr/>
            <p:nvPr/>
          </p:nvGrpSpPr>
          <p:grpSpPr>
            <a:xfrm>
              <a:off x="7633632" y="1841500"/>
              <a:ext cx="342986" cy="137754"/>
              <a:chOff x="11103157" y="4417749"/>
              <a:chExt cx="347337" cy="139502"/>
            </a:xfrm>
          </p:grpSpPr>
          <p:sp>
            <p:nvSpPr>
              <p:cNvPr id="144" name="Rectangle 143">
                <a:extLst>
                  <a:ext uri="{FF2B5EF4-FFF2-40B4-BE49-F238E27FC236}">
                    <a16:creationId xmlns:a16="http://schemas.microsoft.com/office/drawing/2014/main" id="{45FD8445-9634-48AC-B58F-7D1C8496B6AD}"/>
                  </a:ext>
                </a:extLst>
              </p:cNvPr>
              <p:cNvSpPr>
                <a:spLocks noChangeArrowheads="1"/>
              </p:cNvSpPr>
              <p:nvPr/>
            </p:nvSpPr>
            <p:spPr bwMode="auto">
              <a:xfrm>
                <a:off x="11103157" y="4417749"/>
                <a:ext cx="347337" cy="139502"/>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gradFill>
                  <a:latin typeface="Segoe UI Semilight"/>
                </a:endParaRPr>
              </a:p>
            </p:txBody>
          </p:sp>
          <p:sp>
            <p:nvSpPr>
              <p:cNvPr id="145" name="Line 277">
                <a:extLst>
                  <a:ext uri="{FF2B5EF4-FFF2-40B4-BE49-F238E27FC236}">
                    <a16:creationId xmlns:a16="http://schemas.microsoft.com/office/drawing/2014/main" id="{95E0F042-9626-4268-A2B5-83A193558B8F}"/>
                  </a:ext>
                </a:extLst>
              </p:cNvPr>
              <p:cNvSpPr>
                <a:spLocks noChangeShapeType="1"/>
              </p:cNvSpPr>
              <p:nvPr/>
            </p:nvSpPr>
            <p:spPr bwMode="auto">
              <a:xfrm flipH="1">
                <a:off x="11103157" y="4488923"/>
                <a:ext cx="1494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gradFill>
                  <a:latin typeface="Segoe UI Semilight"/>
                </a:endParaRPr>
              </a:p>
            </p:txBody>
          </p:sp>
          <p:sp>
            <p:nvSpPr>
              <p:cNvPr id="146" name="Oval 145">
                <a:extLst>
                  <a:ext uri="{FF2B5EF4-FFF2-40B4-BE49-F238E27FC236}">
                    <a16:creationId xmlns:a16="http://schemas.microsoft.com/office/drawing/2014/main" id="{6870BF90-8711-4193-8341-7BE931F9BFD7}"/>
                  </a:ext>
                </a:extLst>
              </p:cNvPr>
              <p:cNvSpPr>
                <a:spLocks noChangeArrowheads="1"/>
              </p:cNvSpPr>
              <p:nvPr/>
            </p:nvSpPr>
            <p:spPr bwMode="auto">
              <a:xfrm>
                <a:off x="11373624" y="4480383"/>
                <a:ext cx="12812" cy="14235"/>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gradFill>
                  <a:latin typeface="Segoe UI Semilight"/>
                </a:endParaRPr>
              </a:p>
            </p:txBody>
          </p:sp>
        </p:grpSp>
      </p:grpSp>
      <p:grpSp>
        <p:nvGrpSpPr>
          <p:cNvPr id="147" name="Group 146">
            <a:extLst>
              <a:ext uri="{FF2B5EF4-FFF2-40B4-BE49-F238E27FC236}">
                <a16:creationId xmlns:a16="http://schemas.microsoft.com/office/drawing/2014/main" id="{332FF62B-75E7-4719-8212-BCF1E123C619}"/>
              </a:ext>
            </a:extLst>
          </p:cNvPr>
          <p:cNvGrpSpPr/>
          <p:nvPr/>
        </p:nvGrpSpPr>
        <p:grpSpPr>
          <a:xfrm>
            <a:off x="6332209" y="3945187"/>
            <a:ext cx="517178" cy="517178"/>
            <a:chOff x="3888602" y="4110297"/>
            <a:chExt cx="527686" cy="527686"/>
          </a:xfrm>
        </p:grpSpPr>
        <p:sp>
          <p:nvSpPr>
            <p:cNvPr id="148" name="Oval 147">
              <a:extLst>
                <a:ext uri="{FF2B5EF4-FFF2-40B4-BE49-F238E27FC236}">
                  <a16:creationId xmlns:a16="http://schemas.microsoft.com/office/drawing/2014/main" id="{761B3695-7D0E-4D96-BE79-C25EA75B6824}"/>
                </a:ext>
              </a:extLst>
            </p:cNvPr>
            <p:cNvSpPr/>
            <p:nvPr/>
          </p:nvSpPr>
          <p:spPr bwMode="auto">
            <a:xfrm rot="4020000">
              <a:off x="3888602" y="4110297"/>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Freeform 41">
              <a:extLst>
                <a:ext uri="{FF2B5EF4-FFF2-40B4-BE49-F238E27FC236}">
                  <a16:creationId xmlns:a16="http://schemas.microsoft.com/office/drawing/2014/main" id="{E89C1DBC-8950-4B9D-8B56-1FBB595AD54E}"/>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lin ang="5400000" scaled="1"/>
                </a:gradFill>
                <a:latin typeface="Segoe UI Semilight"/>
              </a:endParaRPr>
            </a:p>
          </p:txBody>
        </p:sp>
      </p:grpSp>
      <p:grpSp>
        <p:nvGrpSpPr>
          <p:cNvPr id="150" name="Group 149">
            <a:extLst>
              <a:ext uri="{FF2B5EF4-FFF2-40B4-BE49-F238E27FC236}">
                <a16:creationId xmlns:a16="http://schemas.microsoft.com/office/drawing/2014/main" id="{8AF04E36-EBC4-4E02-A018-97FE0134A0E1}"/>
              </a:ext>
            </a:extLst>
          </p:cNvPr>
          <p:cNvGrpSpPr/>
          <p:nvPr/>
        </p:nvGrpSpPr>
        <p:grpSpPr>
          <a:xfrm>
            <a:off x="10381521" y="3945188"/>
            <a:ext cx="517176" cy="517176"/>
            <a:chOff x="8020188" y="4110298"/>
            <a:chExt cx="527684" cy="527684"/>
          </a:xfrm>
        </p:grpSpPr>
        <p:sp>
          <p:nvSpPr>
            <p:cNvPr id="151" name="Oval 150">
              <a:extLst>
                <a:ext uri="{FF2B5EF4-FFF2-40B4-BE49-F238E27FC236}">
                  <a16:creationId xmlns:a16="http://schemas.microsoft.com/office/drawing/2014/main" id="{74E461E9-453E-415F-A5F4-34432695E170}"/>
                </a:ext>
              </a:extLst>
            </p:cNvPr>
            <p:cNvSpPr/>
            <p:nvPr/>
          </p:nvSpPr>
          <p:spPr bwMode="auto">
            <a:xfrm rot="17580000" flipH="1">
              <a:off x="8020188" y="4110298"/>
              <a:ext cx="527684" cy="52768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2" name="bus">
              <a:extLst>
                <a:ext uri="{FF2B5EF4-FFF2-40B4-BE49-F238E27FC236}">
                  <a16:creationId xmlns:a16="http://schemas.microsoft.com/office/drawing/2014/main" id="{9F72D83B-D72D-4997-B437-071FB1F799BA}"/>
                </a:ext>
              </a:extLst>
            </p:cNvPr>
            <p:cNvSpPr>
              <a:spLocks noChangeAspect="1" noEditPoints="1"/>
            </p:cNvSpPr>
            <p:nvPr/>
          </p:nvSpPr>
          <p:spPr bwMode="auto">
            <a:xfrm>
              <a:off x="8162803" y="4252914"/>
              <a:ext cx="242456" cy="242454"/>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dirty="0">
                <a:gradFill>
                  <a:gsLst>
                    <a:gs pos="0">
                      <a:srgbClr val="505050"/>
                    </a:gs>
                    <a:gs pos="100000">
                      <a:srgbClr val="505050"/>
                    </a:gs>
                  </a:gsLst>
                </a:gradFill>
                <a:latin typeface="Segoe UI Semilight"/>
              </a:endParaRPr>
            </a:p>
          </p:txBody>
        </p:sp>
      </p:grpSp>
      <p:grpSp>
        <p:nvGrpSpPr>
          <p:cNvPr id="153" name="Group 152">
            <a:extLst>
              <a:ext uri="{FF2B5EF4-FFF2-40B4-BE49-F238E27FC236}">
                <a16:creationId xmlns:a16="http://schemas.microsoft.com/office/drawing/2014/main" id="{09847B52-A1E6-4987-8B7B-BDDBC00B24D6}"/>
              </a:ext>
            </a:extLst>
          </p:cNvPr>
          <p:cNvGrpSpPr/>
          <p:nvPr/>
        </p:nvGrpSpPr>
        <p:grpSpPr>
          <a:xfrm>
            <a:off x="10556372" y="3085772"/>
            <a:ext cx="517178" cy="517178"/>
            <a:chOff x="8198591" y="3233420"/>
            <a:chExt cx="527686" cy="527686"/>
          </a:xfrm>
        </p:grpSpPr>
        <p:sp>
          <p:nvSpPr>
            <p:cNvPr id="154" name="Oval 153">
              <a:extLst>
                <a:ext uri="{FF2B5EF4-FFF2-40B4-BE49-F238E27FC236}">
                  <a16:creationId xmlns:a16="http://schemas.microsoft.com/office/drawing/2014/main" id="{660E1416-38B6-43FB-95A0-61A53F71B4B5}"/>
                </a:ext>
              </a:extLst>
            </p:cNvPr>
            <p:cNvSpPr/>
            <p:nvPr/>
          </p:nvSpPr>
          <p:spPr bwMode="auto">
            <a:xfrm rot="5400000">
              <a:off x="8198591" y="3233420"/>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Airplane_E709">
              <a:extLst>
                <a:ext uri="{FF2B5EF4-FFF2-40B4-BE49-F238E27FC236}">
                  <a16:creationId xmlns:a16="http://schemas.microsoft.com/office/drawing/2014/main" id="{C9E51AAA-8B19-4A30-B1BC-AC7EDF5D1040}"/>
                </a:ext>
              </a:extLst>
            </p:cNvPr>
            <p:cNvSpPr>
              <a:spLocks noChangeAspect="1"/>
            </p:cNvSpPr>
            <p:nvPr/>
          </p:nvSpPr>
          <p:spPr bwMode="auto">
            <a:xfrm>
              <a:off x="8319857" y="3352801"/>
              <a:ext cx="285156" cy="28892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lin ang="5400000" scaled="1"/>
                </a:gradFill>
                <a:latin typeface="Segoe UI Semilight"/>
              </a:endParaRPr>
            </a:p>
          </p:txBody>
        </p:sp>
      </p:grpSp>
      <p:grpSp>
        <p:nvGrpSpPr>
          <p:cNvPr id="156" name="Group 155">
            <a:extLst>
              <a:ext uri="{FF2B5EF4-FFF2-40B4-BE49-F238E27FC236}">
                <a16:creationId xmlns:a16="http://schemas.microsoft.com/office/drawing/2014/main" id="{64324E98-EE29-43A5-B50F-1279CBE67516}"/>
              </a:ext>
            </a:extLst>
          </p:cNvPr>
          <p:cNvGrpSpPr/>
          <p:nvPr/>
        </p:nvGrpSpPr>
        <p:grpSpPr>
          <a:xfrm>
            <a:off x="6801579" y="4641057"/>
            <a:ext cx="517178" cy="517178"/>
            <a:chOff x="4367509" y="4820305"/>
            <a:chExt cx="527686" cy="527686"/>
          </a:xfrm>
        </p:grpSpPr>
        <p:sp>
          <p:nvSpPr>
            <p:cNvPr id="157" name="Oval 156">
              <a:extLst>
                <a:ext uri="{FF2B5EF4-FFF2-40B4-BE49-F238E27FC236}">
                  <a16:creationId xmlns:a16="http://schemas.microsoft.com/office/drawing/2014/main" id="{CF27CFB6-73C7-4766-AF2C-6AF77CD7F8FF}"/>
                </a:ext>
              </a:extLst>
            </p:cNvPr>
            <p:cNvSpPr/>
            <p:nvPr/>
          </p:nvSpPr>
          <p:spPr bwMode="auto">
            <a:xfrm rot="2700000">
              <a:off x="4367509" y="4820305"/>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8" name="Group 4">
              <a:extLst>
                <a:ext uri="{FF2B5EF4-FFF2-40B4-BE49-F238E27FC236}">
                  <a16:creationId xmlns:a16="http://schemas.microsoft.com/office/drawing/2014/main" id="{6158FC1B-253D-40BC-BA72-BEA3825FFFEB}"/>
                </a:ext>
              </a:extLst>
            </p:cNvPr>
            <p:cNvGrpSpPr>
              <a:grpSpLocks noChangeAspect="1"/>
            </p:cNvGrpSpPr>
            <p:nvPr/>
          </p:nvGrpSpPr>
          <p:grpSpPr bwMode="auto">
            <a:xfrm>
              <a:off x="4493886" y="4948927"/>
              <a:ext cx="274932" cy="270442"/>
              <a:chOff x="3794" y="2083"/>
              <a:chExt cx="245" cy="241"/>
            </a:xfrm>
          </p:grpSpPr>
          <p:sp>
            <p:nvSpPr>
              <p:cNvPr id="159" name="Rectangle 158">
                <a:extLst>
                  <a:ext uri="{FF2B5EF4-FFF2-40B4-BE49-F238E27FC236}">
                    <a16:creationId xmlns:a16="http://schemas.microsoft.com/office/drawing/2014/main" id="{DAC31D92-155A-4BCF-BD20-275702984216}"/>
                  </a:ext>
                </a:extLst>
              </p:cNvPr>
              <p:cNvSpPr>
                <a:spLocks noChangeArrowheads="1"/>
              </p:cNvSpPr>
              <p:nvPr/>
            </p:nvSpPr>
            <p:spPr bwMode="auto">
              <a:xfrm>
                <a:off x="3794" y="2083"/>
                <a:ext cx="245" cy="138"/>
              </a:xfrm>
              <a:prstGeom prst="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60" name="Freeform 6">
                <a:extLst>
                  <a:ext uri="{FF2B5EF4-FFF2-40B4-BE49-F238E27FC236}">
                    <a16:creationId xmlns:a16="http://schemas.microsoft.com/office/drawing/2014/main" id="{C1AE68A4-A92C-40C4-9877-C1DC0F515F6C}"/>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61" name="Line 7">
                <a:extLst>
                  <a:ext uri="{FF2B5EF4-FFF2-40B4-BE49-F238E27FC236}">
                    <a16:creationId xmlns:a16="http://schemas.microsoft.com/office/drawing/2014/main" id="{8186FE16-2DBF-444C-B25D-8A9CAE6F9791}"/>
                  </a:ext>
                </a:extLst>
              </p:cNvPr>
              <p:cNvSpPr>
                <a:spLocks noChangeShapeType="1"/>
              </p:cNvSpPr>
              <p:nvPr/>
            </p:nvSpPr>
            <p:spPr bwMode="auto">
              <a:xfrm>
                <a:off x="3917" y="2221"/>
                <a:ext cx="0" cy="36"/>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62" name="Line 8">
                <a:extLst>
                  <a:ext uri="{FF2B5EF4-FFF2-40B4-BE49-F238E27FC236}">
                    <a16:creationId xmlns:a16="http://schemas.microsoft.com/office/drawing/2014/main" id="{444EAA20-6C38-4A26-A05F-81EC50F0D488}"/>
                  </a:ext>
                </a:extLst>
              </p:cNvPr>
              <p:cNvSpPr>
                <a:spLocks noChangeShapeType="1"/>
              </p:cNvSpPr>
              <p:nvPr/>
            </p:nvSpPr>
            <p:spPr bwMode="auto">
              <a:xfrm>
                <a:off x="3873" y="2255"/>
                <a:ext cx="8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grpSp>
        <p:nvGrpSpPr>
          <p:cNvPr id="163" name="Group 162">
            <a:extLst>
              <a:ext uri="{FF2B5EF4-FFF2-40B4-BE49-F238E27FC236}">
                <a16:creationId xmlns:a16="http://schemas.microsoft.com/office/drawing/2014/main" id="{7975D614-6716-4161-8646-E8FFA1C171F3}"/>
              </a:ext>
            </a:extLst>
          </p:cNvPr>
          <p:cNvGrpSpPr/>
          <p:nvPr/>
        </p:nvGrpSpPr>
        <p:grpSpPr>
          <a:xfrm>
            <a:off x="10381521" y="2226355"/>
            <a:ext cx="517178" cy="517178"/>
            <a:chOff x="8020188" y="2356542"/>
            <a:chExt cx="527686" cy="527686"/>
          </a:xfrm>
        </p:grpSpPr>
        <p:sp>
          <p:nvSpPr>
            <p:cNvPr id="164" name="Oval 163">
              <a:extLst>
                <a:ext uri="{FF2B5EF4-FFF2-40B4-BE49-F238E27FC236}">
                  <a16:creationId xmlns:a16="http://schemas.microsoft.com/office/drawing/2014/main" id="{8CD0A1DD-6710-43BF-AE6A-CEEC40E2F51C}"/>
                </a:ext>
              </a:extLst>
            </p:cNvPr>
            <p:cNvSpPr/>
            <p:nvPr/>
          </p:nvSpPr>
          <p:spPr bwMode="auto">
            <a:xfrm rot="4020000">
              <a:off x="8020188" y="2356542"/>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Freeform 5">
              <a:extLst>
                <a:ext uri="{FF2B5EF4-FFF2-40B4-BE49-F238E27FC236}">
                  <a16:creationId xmlns:a16="http://schemas.microsoft.com/office/drawing/2014/main" id="{7F74875E-249C-42D6-BEA7-EA7613115453}"/>
                </a:ext>
              </a:extLst>
            </p:cNvPr>
            <p:cNvSpPr>
              <a:spLocks noEditPoints="1"/>
            </p:cNvSpPr>
            <p:nvPr/>
          </p:nvSpPr>
          <p:spPr bwMode="auto">
            <a:xfrm>
              <a:off x="8162249" y="2463220"/>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lin ang="5400000" scaled="1"/>
                </a:gradFill>
                <a:latin typeface="Segoe UI Semilight"/>
              </a:endParaRPr>
            </a:p>
          </p:txBody>
        </p:sp>
      </p:grpSp>
      <p:grpSp>
        <p:nvGrpSpPr>
          <p:cNvPr id="166" name="Group 165">
            <a:extLst>
              <a:ext uri="{FF2B5EF4-FFF2-40B4-BE49-F238E27FC236}">
                <a16:creationId xmlns:a16="http://schemas.microsoft.com/office/drawing/2014/main" id="{2C2E09DB-C9D7-4A78-82B0-6074C4710786}"/>
              </a:ext>
            </a:extLst>
          </p:cNvPr>
          <p:cNvGrpSpPr/>
          <p:nvPr/>
        </p:nvGrpSpPr>
        <p:grpSpPr>
          <a:xfrm>
            <a:off x="9180813" y="5125118"/>
            <a:ext cx="517178" cy="517178"/>
            <a:chOff x="6795084" y="5314201"/>
            <a:chExt cx="527686" cy="527686"/>
          </a:xfrm>
        </p:grpSpPr>
        <p:sp>
          <p:nvSpPr>
            <p:cNvPr id="167" name="Oval 166">
              <a:extLst>
                <a:ext uri="{FF2B5EF4-FFF2-40B4-BE49-F238E27FC236}">
                  <a16:creationId xmlns:a16="http://schemas.microsoft.com/office/drawing/2014/main" id="{D3B3CBA9-BDEB-411D-B71F-BC20422540DA}"/>
                </a:ext>
              </a:extLst>
            </p:cNvPr>
            <p:cNvSpPr/>
            <p:nvPr/>
          </p:nvSpPr>
          <p:spPr bwMode="auto">
            <a:xfrm rot="20280000" flipH="1">
              <a:off x="6795084" y="5314201"/>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8" name="Group 8">
              <a:extLst>
                <a:ext uri="{FF2B5EF4-FFF2-40B4-BE49-F238E27FC236}">
                  <a16:creationId xmlns:a16="http://schemas.microsoft.com/office/drawing/2014/main" id="{0103B907-B369-4B75-8FDB-6EB81C40669F}"/>
                </a:ext>
              </a:extLst>
            </p:cNvPr>
            <p:cNvGrpSpPr>
              <a:grpSpLocks noChangeAspect="1"/>
            </p:cNvGrpSpPr>
            <p:nvPr/>
          </p:nvGrpSpPr>
          <p:grpSpPr bwMode="auto">
            <a:xfrm>
              <a:off x="6879509" y="5432267"/>
              <a:ext cx="358836" cy="291554"/>
              <a:chOff x="5458" y="3157"/>
              <a:chExt cx="304" cy="247"/>
            </a:xfrm>
          </p:grpSpPr>
          <p:sp>
            <p:nvSpPr>
              <p:cNvPr id="169" name="Freeform 9">
                <a:extLst>
                  <a:ext uri="{FF2B5EF4-FFF2-40B4-BE49-F238E27FC236}">
                    <a16:creationId xmlns:a16="http://schemas.microsoft.com/office/drawing/2014/main" id="{6E9BC9F6-86AF-46F8-A841-077D9F8C031F}"/>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lin ang="5400000" scaled="1"/>
                  </a:gradFill>
                  <a:latin typeface="Segoe UI Semilight"/>
                </a:endParaRPr>
              </a:p>
            </p:txBody>
          </p:sp>
          <p:sp>
            <p:nvSpPr>
              <p:cNvPr id="170" name="Freeform 10">
                <a:extLst>
                  <a:ext uri="{FF2B5EF4-FFF2-40B4-BE49-F238E27FC236}">
                    <a16:creationId xmlns:a16="http://schemas.microsoft.com/office/drawing/2014/main" id="{DA96F2FA-7B2C-4FEC-B486-F9948C17A2F3}"/>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lin ang="5400000" scaled="1"/>
                  </a:gradFill>
                  <a:latin typeface="Segoe UI Semilight"/>
                </a:endParaRPr>
              </a:p>
            </p:txBody>
          </p:sp>
        </p:grpSp>
      </p:grpSp>
      <p:grpSp>
        <p:nvGrpSpPr>
          <p:cNvPr id="171" name="Group 170">
            <a:extLst>
              <a:ext uri="{FF2B5EF4-FFF2-40B4-BE49-F238E27FC236}">
                <a16:creationId xmlns:a16="http://schemas.microsoft.com/office/drawing/2014/main" id="{1F933F3E-895C-4794-A0A5-0F1745438E7F}"/>
              </a:ext>
            </a:extLst>
          </p:cNvPr>
          <p:cNvGrpSpPr/>
          <p:nvPr/>
        </p:nvGrpSpPr>
        <p:grpSpPr>
          <a:xfrm>
            <a:off x="6845501" y="5331355"/>
            <a:ext cx="513236" cy="513236"/>
            <a:chOff x="4412323" y="5524629"/>
            <a:chExt cx="523664" cy="523664"/>
          </a:xfrm>
        </p:grpSpPr>
        <p:sp>
          <p:nvSpPr>
            <p:cNvPr id="172" name="Oval 171">
              <a:extLst>
                <a:ext uri="{FF2B5EF4-FFF2-40B4-BE49-F238E27FC236}">
                  <a16:creationId xmlns:a16="http://schemas.microsoft.com/office/drawing/2014/main" id="{801FC5FE-A220-4D76-BADD-C5FAE0367CD6}"/>
                </a:ext>
              </a:extLst>
            </p:cNvPr>
            <p:cNvSpPr/>
            <p:nvPr/>
          </p:nvSpPr>
          <p:spPr bwMode="auto">
            <a:xfrm rot="2040000">
              <a:off x="4412323" y="5524629"/>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Freeform 25">
              <a:extLst>
                <a:ext uri="{FF2B5EF4-FFF2-40B4-BE49-F238E27FC236}">
                  <a16:creationId xmlns:a16="http://schemas.microsoft.com/office/drawing/2014/main" id="{5E121461-2AD7-4C59-A844-9CBDC0271FDF}"/>
                </a:ext>
              </a:extLst>
            </p:cNvPr>
            <p:cNvSpPr>
              <a:spLocks noEditPoints="1"/>
            </p:cNvSpPr>
            <p:nvPr/>
          </p:nvSpPr>
          <p:spPr bwMode="auto">
            <a:xfrm>
              <a:off x="4522311" y="5638101"/>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latin typeface="Segoe UI Semilight"/>
              </a:endParaRPr>
            </a:p>
          </p:txBody>
        </p:sp>
      </p:grpSp>
      <p:grpSp>
        <p:nvGrpSpPr>
          <p:cNvPr id="174" name="Group 173">
            <a:extLst>
              <a:ext uri="{FF2B5EF4-FFF2-40B4-BE49-F238E27FC236}">
                <a16:creationId xmlns:a16="http://schemas.microsoft.com/office/drawing/2014/main" id="{5BFE023A-2ABA-4B29-8A28-B708EE1C09F0}"/>
              </a:ext>
            </a:extLst>
          </p:cNvPr>
          <p:cNvGrpSpPr/>
          <p:nvPr/>
        </p:nvGrpSpPr>
        <p:grpSpPr>
          <a:xfrm>
            <a:off x="10575694" y="4640005"/>
            <a:ext cx="513236" cy="513236"/>
            <a:chOff x="8218306" y="4819232"/>
            <a:chExt cx="523664" cy="523664"/>
          </a:xfrm>
        </p:grpSpPr>
        <p:sp>
          <p:nvSpPr>
            <p:cNvPr id="175" name="Oval 174">
              <a:extLst>
                <a:ext uri="{FF2B5EF4-FFF2-40B4-BE49-F238E27FC236}">
                  <a16:creationId xmlns:a16="http://schemas.microsoft.com/office/drawing/2014/main" id="{D92B78C5-2E54-4261-B6EF-1E16BD1C68FF}"/>
                </a:ext>
              </a:extLst>
            </p:cNvPr>
            <p:cNvSpPr/>
            <p:nvPr/>
          </p:nvSpPr>
          <p:spPr bwMode="auto">
            <a:xfrm rot="18300000" flipH="1">
              <a:off x="8218306" y="4819232"/>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speedometer_2">
              <a:extLst>
                <a:ext uri="{FF2B5EF4-FFF2-40B4-BE49-F238E27FC236}">
                  <a16:creationId xmlns:a16="http://schemas.microsoft.com/office/drawing/2014/main" id="{CF491207-8B07-4FAE-A5F3-65C123E82EAF}"/>
                </a:ext>
              </a:extLst>
            </p:cNvPr>
            <p:cNvSpPr>
              <a:spLocks noChangeAspect="1" noEditPoints="1"/>
            </p:cNvSpPr>
            <p:nvPr/>
          </p:nvSpPr>
          <p:spPr bwMode="auto">
            <a:xfrm>
              <a:off x="8333024" y="4933950"/>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nvGrpSpPr>
          <p:cNvPr id="177" name="Group 176">
            <a:extLst>
              <a:ext uri="{FF2B5EF4-FFF2-40B4-BE49-F238E27FC236}">
                <a16:creationId xmlns:a16="http://schemas.microsoft.com/office/drawing/2014/main" id="{85CF950F-255A-4510-A52E-F5CA6D8AE076}"/>
              </a:ext>
            </a:extLst>
          </p:cNvPr>
          <p:cNvGrpSpPr/>
          <p:nvPr/>
        </p:nvGrpSpPr>
        <p:grpSpPr>
          <a:xfrm>
            <a:off x="9832784" y="5357426"/>
            <a:ext cx="513236" cy="513236"/>
            <a:chOff x="7460301" y="5551229"/>
            <a:chExt cx="523664" cy="523664"/>
          </a:xfrm>
        </p:grpSpPr>
        <p:sp>
          <p:nvSpPr>
            <p:cNvPr id="178" name="Oval 177">
              <a:extLst>
                <a:ext uri="{FF2B5EF4-FFF2-40B4-BE49-F238E27FC236}">
                  <a16:creationId xmlns:a16="http://schemas.microsoft.com/office/drawing/2014/main" id="{D0FF409B-209F-4195-9448-B9C7B2C7E34F}"/>
                </a:ext>
              </a:extLst>
            </p:cNvPr>
            <p:cNvSpPr/>
            <p:nvPr/>
          </p:nvSpPr>
          <p:spPr bwMode="auto">
            <a:xfrm rot="19620000" flipH="1">
              <a:off x="7460301" y="5551229"/>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document_6">
              <a:extLst>
                <a:ext uri="{FF2B5EF4-FFF2-40B4-BE49-F238E27FC236}">
                  <a16:creationId xmlns:a16="http://schemas.microsoft.com/office/drawing/2014/main" id="{B8AF6FB1-17E4-49A8-8DBF-EF46C0F86A2A}"/>
                </a:ext>
              </a:extLst>
            </p:cNvPr>
            <p:cNvSpPr>
              <a:spLocks noChangeAspect="1" noEditPoints="1"/>
            </p:cNvSpPr>
            <p:nvPr/>
          </p:nvSpPr>
          <p:spPr bwMode="auto">
            <a:xfrm>
              <a:off x="7609395" y="5672138"/>
              <a:ext cx="225476" cy="28184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dirty="0">
                <a:solidFill>
                  <a:srgbClr val="505050"/>
                </a:solidFill>
                <a:latin typeface="Segoe UI Semilight"/>
              </a:endParaRPr>
            </a:p>
          </p:txBody>
        </p:sp>
      </p:grpSp>
      <p:grpSp>
        <p:nvGrpSpPr>
          <p:cNvPr id="180" name="Group 179">
            <a:extLst>
              <a:ext uri="{FF2B5EF4-FFF2-40B4-BE49-F238E27FC236}">
                <a16:creationId xmlns:a16="http://schemas.microsoft.com/office/drawing/2014/main" id="{0E24F2F2-926A-4505-A91C-1E114C2DB9C7}"/>
              </a:ext>
            </a:extLst>
          </p:cNvPr>
          <p:cNvGrpSpPr/>
          <p:nvPr/>
        </p:nvGrpSpPr>
        <p:grpSpPr>
          <a:xfrm>
            <a:off x="11005982" y="3650411"/>
            <a:ext cx="513236" cy="513236"/>
            <a:chOff x="8657336" y="3809532"/>
            <a:chExt cx="523664" cy="523664"/>
          </a:xfrm>
        </p:grpSpPr>
        <p:sp>
          <p:nvSpPr>
            <p:cNvPr id="181" name="Oval 180">
              <a:extLst>
                <a:ext uri="{FF2B5EF4-FFF2-40B4-BE49-F238E27FC236}">
                  <a16:creationId xmlns:a16="http://schemas.microsoft.com/office/drawing/2014/main" id="{ED09851A-DBCC-4F5A-B858-2220369A70C8}"/>
                </a:ext>
              </a:extLst>
            </p:cNvPr>
            <p:cNvSpPr/>
            <p:nvPr/>
          </p:nvSpPr>
          <p:spPr bwMode="auto">
            <a:xfrm rot="16920000" flipH="1">
              <a:off x="8657336" y="3809532"/>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2" name="Group 181">
              <a:extLst>
                <a:ext uri="{FF2B5EF4-FFF2-40B4-BE49-F238E27FC236}">
                  <a16:creationId xmlns:a16="http://schemas.microsoft.com/office/drawing/2014/main" id="{6539F081-9B94-4A63-BB1D-903FC140F307}"/>
                </a:ext>
              </a:extLst>
            </p:cNvPr>
            <p:cNvGrpSpPr/>
            <p:nvPr/>
          </p:nvGrpSpPr>
          <p:grpSpPr>
            <a:xfrm>
              <a:off x="8746154" y="3970338"/>
              <a:ext cx="346030" cy="202052"/>
              <a:chOff x="11030366" y="2382953"/>
              <a:chExt cx="397040" cy="231838"/>
            </a:xfrm>
          </p:grpSpPr>
          <p:sp>
            <p:nvSpPr>
              <p:cNvPr id="183" name="Freeform 77">
                <a:extLst>
                  <a:ext uri="{FF2B5EF4-FFF2-40B4-BE49-F238E27FC236}">
                    <a16:creationId xmlns:a16="http://schemas.microsoft.com/office/drawing/2014/main" id="{4BA2068D-5D06-4FDB-A2B2-528B2ADDC7EF}"/>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sp>
            <p:nvSpPr>
              <p:cNvPr id="184" name="Freeform 78">
                <a:extLst>
                  <a:ext uri="{FF2B5EF4-FFF2-40B4-BE49-F238E27FC236}">
                    <a16:creationId xmlns:a16="http://schemas.microsoft.com/office/drawing/2014/main" id="{4C231891-8DC6-453B-A4C4-4B128F2EF136}"/>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505050"/>
                  </a:solidFill>
                  <a:latin typeface="Segoe UI Semilight"/>
                </a:endParaRPr>
              </a:p>
            </p:txBody>
          </p:sp>
        </p:grpSp>
      </p:grpSp>
      <p:sp>
        <p:nvSpPr>
          <p:cNvPr id="185" name="Oval 184">
            <a:extLst>
              <a:ext uri="{FF2B5EF4-FFF2-40B4-BE49-F238E27FC236}">
                <a16:creationId xmlns:a16="http://schemas.microsoft.com/office/drawing/2014/main" id="{F45C29C6-D47F-45A9-8BD0-52214546AB13}"/>
              </a:ext>
            </a:extLst>
          </p:cNvPr>
          <p:cNvSpPr/>
          <p:nvPr/>
        </p:nvSpPr>
        <p:spPr bwMode="auto">
          <a:xfrm flipH="1">
            <a:off x="8356864" y="886265"/>
            <a:ext cx="517178" cy="51717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B4ABE17E-ED9E-4FF8-A3F0-284B426FFAEB}"/>
              </a:ext>
            </a:extLst>
          </p:cNvPr>
          <p:cNvSpPr/>
          <p:nvPr/>
        </p:nvSpPr>
        <p:spPr bwMode="auto">
          <a:xfrm rot="1320000">
            <a:off x="9180814" y="1046425"/>
            <a:ext cx="517178" cy="51717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F21FDB5D-738C-4B01-A8C9-84F873CA8D39}"/>
              </a:ext>
            </a:extLst>
          </p:cNvPr>
          <p:cNvSpPr/>
          <p:nvPr/>
        </p:nvSpPr>
        <p:spPr bwMode="auto">
          <a:xfrm rot="20280000" flipH="1">
            <a:off x="7532915" y="1046425"/>
            <a:ext cx="517178" cy="51717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8" name="Group 187">
            <a:extLst>
              <a:ext uri="{FF2B5EF4-FFF2-40B4-BE49-F238E27FC236}">
                <a16:creationId xmlns:a16="http://schemas.microsoft.com/office/drawing/2014/main" id="{5FB5FFCB-CB95-413D-8871-F3B6CF18E9FD}"/>
              </a:ext>
            </a:extLst>
          </p:cNvPr>
          <p:cNvGrpSpPr/>
          <p:nvPr/>
        </p:nvGrpSpPr>
        <p:grpSpPr>
          <a:xfrm>
            <a:off x="7647477" y="1199375"/>
            <a:ext cx="288053" cy="211279"/>
            <a:chOff x="4036202" y="3031654"/>
            <a:chExt cx="514225" cy="377173"/>
          </a:xfrm>
        </p:grpSpPr>
        <p:sp>
          <p:nvSpPr>
            <p:cNvPr id="189" name="Freeform 9">
              <a:extLst>
                <a:ext uri="{FF2B5EF4-FFF2-40B4-BE49-F238E27FC236}">
                  <a16:creationId xmlns:a16="http://schemas.microsoft.com/office/drawing/2014/main" id="{55278DCB-1432-4450-965D-5D2618622A01}"/>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latin typeface="Segoe UI Semilight"/>
              </a:endParaRPr>
            </a:p>
          </p:txBody>
        </p:sp>
        <p:sp>
          <p:nvSpPr>
            <p:cNvPr id="190" name="Rectangle 189">
              <a:extLst>
                <a:ext uri="{FF2B5EF4-FFF2-40B4-BE49-F238E27FC236}">
                  <a16:creationId xmlns:a16="http://schemas.microsoft.com/office/drawing/2014/main" id="{B80120C7-C5FB-4ED9-AF76-9F550F2E0FFC}"/>
                </a:ext>
              </a:extLst>
            </p:cNvPr>
            <p:cNvSpPr/>
            <p:nvPr/>
          </p:nvSpPr>
          <p:spPr bwMode="auto">
            <a:xfrm>
              <a:off x="4203700" y="3117850"/>
              <a:ext cx="95250" cy="95250"/>
            </a:xfrm>
            <a:prstGeom prst="rect">
              <a:avLst/>
            </a:prstGeom>
            <a:noFill/>
            <a:ln>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91" name="Group 190">
            <a:extLst>
              <a:ext uri="{FF2B5EF4-FFF2-40B4-BE49-F238E27FC236}">
                <a16:creationId xmlns:a16="http://schemas.microsoft.com/office/drawing/2014/main" id="{87BEB54A-8B20-4B45-AF91-3CDC92C56143}"/>
              </a:ext>
            </a:extLst>
          </p:cNvPr>
          <p:cNvGrpSpPr/>
          <p:nvPr/>
        </p:nvGrpSpPr>
        <p:grpSpPr>
          <a:xfrm>
            <a:off x="8446899" y="1032464"/>
            <a:ext cx="337109" cy="224779"/>
            <a:chOff x="4658896" y="2838920"/>
            <a:chExt cx="854707" cy="569907"/>
          </a:xfrm>
        </p:grpSpPr>
        <p:sp>
          <p:nvSpPr>
            <p:cNvPr id="192" name="Freeform 5">
              <a:extLst>
                <a:ext uri="{FF2B5EF4-FFF2-40B4-BE49-F238E27FC236}">
                  <a16:creationId xmlns:a16="http://schemas.microsoft.com/office/drawing/2014/main" id="{6B1F487B-3B48-4945-911D-93548B3DE3C7}"/>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latin typeface="Segoe UI Semilight"/>
              </a:endParaRPr>
            </a:p>
          </p:txBody>
        </p:sp>
        <p:sp>
          <p:nvSpPr>
            <p:cNvPr id="193" name="Isosceles Triangle 192">
              <a:extLst>
                <a:ext uri="{FF2B5EF4-FFF2-40B4-BE49-F238E27FC236}">
                  <a16:creationId xmlns:a16="http://schemas.microsoft.com/office/drawing/2014/main" id="{B6AB8B4D-7C26-40F8-98CE-17DEEBAC6706}"/>
                </a:ext>
              </a:extLst>
            </p:cNvPr>
            <p:cNvSpPr/>
            <p:nvPr/>
          </p:nvSpPr>
          <p:spPr bwMode="auto">
            <a:xfrm>
              <a:off x="4921250" y="2965450"/>
              <a:ext cx="169418" cy="14605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3310E360-4B30-4EBD-AD60-5A49752499AD}"/>
              </a:ext>
            </a:extLst>
          </p:cNvPr>
          <p:cNvGrpSpPr/>
          <p:nvPr/>
        </p:nvGrpSpPr>
        <p:grpSpPr>
          <a:xfrm>
            <a:off x="9354195" y="1163300"/>
            <a:ext cx="170416" cy="283427"/>
            <a:chOff x="5622072" y="3034107"/>
            <a:chExt cx="225306" cy="374720"/>
          </a:xfrm>
        </p:grpSpPr>
        <p:sp>
          <p:nvSpPr>
            <p:cNvPr id="195" name="Freeform 5">
              <a:extLst>
                <a:ext uri="{FF2B5EF4-FFF2-40B4-BE49-F238E27FC236}">
                  <a16:creationId xmlns:a16="http://schemas.microsoft.com/office/drawing/2014/main" id="{1FEA3270-C333-4135-A2C0-CF54DDB59FEB}"/>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latin typeface="Segoe UI Semilight"/>
              </a:endParaRPr>
            </a:p>
          </p:txBody>
        </p:sp>
        <p:sp>
          <p:nvSpPr>
            <p:cNvPr id="196" name="Oval 195">
              <a:extLst>
                <a:ext uri="{FF2B5EF4-FFF2-40B4-BE49-F238E27FC236}">
                  <a16:creationId xmlns:a16="http://schemas.microsoft.com/office/drawing/2014/main" id="{7456E12D-5AC4-4A69-9E6F-8A50C31D2214}"/>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useBgFill="1">
        <p:nvSpPr>
          <p:cNvPr id="197" name="Intelligent Cloud">
            <a:extLst>
              <a:ext uri="{FF2B5EF4-FFF2-40B4-BE49-F238E27FC236}">
                <a16:creationId xmlns:a16="http://schemas.microsoft.com/office/drawing/2014/main" id="{9BAE5104-5F11-44E1-8506-A07F435499AB}"/>
              </a:ext>
            </a:extLst>
          </p:cNvPr>
          <p:cNvSpPr txBox="1"/>
          <p:nvPr/>
        </p:nvSpPr>
        <p:spPr>
          <a:xfrm>
            <a:off x="7310205" y="5795617"/>
            <a:ext cx="2613715" cy="669658"/>
          </a:xfrm>
          <a:prstGeom prst="rect">
            <a:avLst/>
          </a:prstGeom>
        </p:spPr>
        <p:txBody>
          <a:bodyPr wrap="none" lIns="179238" tIns="143391" rIns="179238" bIns="143391" rtlCol="0">
            <a:spAutoFit/>
          </a:bodyPr>
          <a:lstStyle/>
          <a:p>
            <a:pPr algn="ctr" defTabSz="914180">
              <a:lnSpc>
                <a:spcPct val="90000"/>
              </a:lnSpc>
              <a:spcAft>
                <a:spcPts val="588"/>
              </a:spcAft>
            </a:pPr>
            <a:r>
              <a:rPr lang="en-US" sz="2744" spc="-49"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Intelligent Edge</a:t>
            </a:r>
          </a:p>
        </p:txBody>
      </p:sp>
      <p:sp>
        <p:nvSpPr>
          <p:cNvPr id="200" name="Rectangle 199">
            <a:extLst>
              <a:ext uri="{FF2B5EF4-FFF2-40B4-BE49-F238E27FC236}">
                <a16:creationId xmlns:a16="http://schemas.microsoft.com/office/drawing/2014/main" id="{115B10C2-98E9-4EDA-A0EB-35B555F90ACF}"/>
              </a:ext>
            </a:extLst>
          </p:cNvPr>
          <p:cNvSpPr/>
          <p:nvPr/>
        </p:nvSpPr>
        <p:spPr bwMode="auto">
          <a:xfrm>
            <a:off x="-4696707" y="1380"/>
            <a:ext cx="4658328" cy="68552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1" name="Picture 200">
            <a:extLst>
              <a:ext uri="{FF2B5EF4-FFF2-40B4-BE49-F238E27FC236}">
                <a16:creationId xmlns:a16="http://schemas.microsoft.com/office/drawing/2014/main" id="{2742C3E3-238C-4B0A-9AE4-57F3B299DBA4}"/>
              </a:ext>
            </a:extLst>
          </p:cNvPr>
          <p:cNvPicPr>
            <a:picLocks noChangeAspect="1"/>
          </p:cNvPicPr>
          <p:nvPr/>
        </p:nvPicPr>
        <p:blipFill>
          <a:blip r:embed="rId2"/>
          <a:stretch>
            <a:fillRect/>
          </a:stretch>
        </p:blipFill>
        <p:spPr>
          <a:xfrm>
            <a:off x="-3631558" y="2485580"/>
            <a:ext cx="2528032" cy="937030"/>
          </a:xfrm>
          <a:prstGeom prst="rect">
            <a:avLst/>
          </a:prstGeom>
        </p:spPr>
      </p:pic>
    </p:spTree>
    <p:extLst>
      <p:ext uri="{BB962C8B-B14F-4D97-AF65-F5344CB8AC3E}">
        <p14:creationId xmlns:p14="http://schemas.microsoft.com/office/powerpoint/2010/main" val="496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3.4312E-6 3.31366E-6 L 3.4312E-6 0.02564 " pathEditMode="relative" rAng="0" ptsTypes="AA">
                                      <p:cBhvr>
                                        <p:cTn id="9" dur="500" spd="-100000" fill="hold"/>
                                        <p:tgtEl>
                                          <p:spTgt spid="20"/>
                                        </p:tgtEl>
                                        <p:attrNameLst>
                                          <p:attrName>ppt_x</p:attrName>
                                          <p:attrName>ppt_y</p:attrName>
                                        </p:attrNameLst>
                                      </p:cBhvr>
                                      <p:rCtr x="0" y="1271"/>
                                    </p:animMotion>
                                  </p:childTnLst>
                                </p:cTn>
                              </p:par>
                              <p:par>
                                <p:cTn id="10" presetID="10" presetClass="entr" presetSubtype="0" fill="hold"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nodeType="withEffect">
                                  <p:stCondLst>
                                    <p:cond delay="100"/>
                                  </p:stCondLst>
                                  <p:childTnLst>
                                    <p:animMotion origin="layout" path="M -2.99974E-6 0 L -2.99974E-6 0.02565 " pathEditMode="relative" rAng="0" ptsTypes="AA">
                                      <p:cBhvr>
                                        <p:cTn id="14" dur="500" spd="-100000" fill="hold"/>
                                        <p:tgtEl>
                                          <p:spTgt spid="21"/>
                                        </p:tgtEl>
                                        <p:attrNameLst>
                                          <p:attrName>ppt_x</p:attrName>
                                          <p:attrName>ppt_y</p:attrName>
                                        </p:attrNameLst>
                                      </p:cBhvr>
                                      <p:rCtr x="0" y="1271"/>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4.21751E-6 3.64957E-6 L -4.21751E-6 0.02564 " pathEditMode="relative" rAng="0" ptsTypes="AA">
                                      <p:cBhvr>
                                        <p:cTn id="19" dur="500" spd="-100000" fill="hold"/>
                                        <p:tgtEl>
                                          <p:spTgt spid="22"/>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064793" y="1548204"/>
            <a:ext cx="4092053" cy="3451750"/>
          </a:xfrm>
        </p:spPr>
        <p:txBody>
          <a:bodyPr anchor="ctr"/>
          <a:lstStyle/>
          <a:p>
            <a:pPr>
              <a:lnSpc>
                <a:spcPct val="150000"/>
              </a:lnSpc>
            </a:pPr>
            <a:r>
              <a:rPr lang="en-US" sz="4799" dirty="0">
                <a:solidFill>
                  <a:schemeClr val="bg1"/>
                </a:solidFill>
                <a:latin typeface="Segoe UI Semilight" panose="020B0402040204020203" pitchFamily="34" charset="0"/>
                <a:cs typeface="Segoe UI Semilight" panose="020B0402040204020203" pitchFamily="34" charset="0"/>
              </a:rPr>
              <a:t>Any developer</a:t>
            </a:r>
            <a:br>
              <a:rPr lang="en-US" sz="4799" dirty="0">
                <a:solidFill>
                  <a:schemeClr val="bg1"/>
                </a:solidFill>
                <a:latin typeface="Segoe UI Semilight" panose="020B0402040204020203" pitchFamily="34" charset="0"/>
                <a:cs typeface="Segoe UI Semilight" panose="020B0402040204020203" pitchFamily="34" charset="0"/>
              </a:rPr>
            </a:br>
            <a:r>
              <a:rPr lang="en-US" sz="4799" dirty="0">
                <a:solidFill>
                  <a:schemeClr val="bg1"/>
                </a:solidFill>
                <a:latin typeface="Segoe UI Semilight" panose="020B0402040204020203" pitchFamily="34" charset="0"/>
                <a:cs typeface="Segoe UI Semilight" panose="020B0402040204020203" pitchFamily="34" charset="0"/>
              </a:rPr>
              <a:t>Any app</a:t>
            </a:r>
            <a:br>
              <a:rPr lang="en-US" sz="4799" dirty="0">
                <a:solidFill>
                  <a:schemeClr val="bg1"/>
                </a:solidFill>
                <a:latin typeface="Segoe UI Semilight" panose="020B0402040204020203" pitchFamily="34" charset="0"/>
                <a:cs typeface="Segoe UI Semilight" panose="020B0402040204020203" pitchFamily="34" charset="0"/>
              </a:rPr>
            </a:br>
            <a:r>
              <a:rPr lang="en-US" sz="4799" dirty="0">
                <a:solidFill>
                  <a:schemeClr val="bg1"/>
                </a:solidFill>
                <a:latin typeface="Segoe UI Semilight" panose="020B0402040204020203" pitchFamily="34" charset="0"/>
                <a:cs typeface="Segoe UI Semilight" panose="020B0402040204020203" pitchFamily="34" charset="0"/>
              </a:rPr>
              <a:t>Any platform</a:t>
            </a:r>
          </a:p>
        </p:txBody>
      </p:sp>
    </p:spTree>
    <p:extLst>
      <p:ext uri="{BB962C8B-B14F-4D97-AF65-F5344CB8AC3E}">
        <p14:creationId xmlns:p14="http://schemas.microsoft.com/office/powerpoint/2010/main" val="782088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334412" y="2718097"/>
            <a:ext cx="4615579" cy="1142540"/>
          </a:xfrm>
        </p:spPr>
        <p:txBody>
          <a:bodyPr anchor="ctr"/>
          <a:lstStyle/>
          <a:p>
            <a:pPr>
              <a:lnSpc>
                <a:spcPct val="150000"/>
              </a:lnSpc>
            </a:pPr>
            <a:r>
              <a:rPr lang="en-US" sz="3599" dirty="0">
                <a:solidFill>
                  <a:schemeClr val="bg1"/>
                </a:solidFill>
                <a:latin typeface="Segoe UI Semibold" panose="020B0702040204020203" pitchFamily="34" charset="0"/>
                <a:cs typeface="Segoe UI Semibold" panose="020B0702040204020203" pitchFamily="34" charset="0"/>
              </a:rPr>
              <a:t>Any developer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app </a:t>
            </a:r>
            <a:br>
              <a:rPr lang="en-US" sz="3599" dirty="0">
                <a:solidFill>
                  <a:schemeClr val="bg1"/>
                </a:solidFill>
                <a:latin typeface="Segoe UI Semibold" panose="020B0702040204020203" pitchFamily="34" charset="0"/>
                <a:cs typeface="Segoe UI Semibold" panose="020B0702040204020203" pitchFamily="34" charset="0"/>
              </a:rPr>
            </a:br>
            <a:r>
              <a:rPr lang="en-US" sz="3599"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47050"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05785" y="1379"/>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163223" y="-20425"/>
            <a:ext cx="1" cy="6855242"/>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524" y="1380"/>
            <a:ext cx="2056574" cy="17446490"/>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46901" y="1379"/>
            <a:ext cx="2056574" cy="20937682"/>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27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03033" y="1380"/>
            <a:ext cx="2056574" cy="2442885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Tree>
    <p:extLst>
      <p:ext uri="{BB962C8B-B14F-4D97-AF65-F5344CB8AC3E}">
        <p14:creationId xmlns:p14="http://schemas.microsoft.com/office/powerpoint/2010/main" val="27026669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50"/>
                                        <p:tgtEl>
                                          <p:spTgt spid="14"/>
                                        </p:tgtEl>
                                      </p:cBhvr>
                                    </p:animEffect>
                                  </p:childTnLst>
                                </p:cTn>
                              </p:par>
                              <p:par>
                                <p:cTn id="8" presetID="22" presetClass="entr" presetSubtype="1" fill="hold" nodeType="withEffect">
                                  <p:stCondLst>
                                    <p:cond delay="25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par>
                                <p:cTn id="11" presetID="22" presetClass="entr" presetSubtype="4" fill="hold" nodeType="withEffect">
                                  <p:stCondLst>
                                    <p:cond delay="50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250"/>
                                        <p:tgtEl>
                                          <p:spTgt spid="58"/>
                                        </p:tgtEl>
                                      </p:cBhvr>
                                    </p:animEffect>
                                  </p:childTnLst>
                                </p:cTn>
                              </p:par>
                            </p:childTnLst>
                          </p:cTn>
                        </p:par>
                        <p:par>
                          <p:cTn id="14" fill="hold">
                            <p:stCondLst>
                              <p:cond delay="750"/>
                            </p:stCondLst>
                            <p:childTnLst>
                              <p:par>
                                <p:cTn id="15" presetID="47"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10" presetClass="entr" presetSubtype="0" fill="hold" grpId="0" nodeType="afterEffect">
                                  <p:stCondLst>
                                    <p:cond delay="1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600"/>
                                        <p:tgtEl>
                                          <p:spTgt spid="5"/>
                                        </p:tgtEl>
                                      </p:cBhvr>
                                    </p:animEffect>
                                  </p:childTnLst>
                                </p:cTn>
                              </p:par>
                              <p:par>
                                <p:cTn id="34" presetID="35" presetClass="path" presetSubtype="0" decel="100000" fill="hold" grpId="1" nodeType="withEffect">
                                  <p:stCondLst>
                                    <p:cond delay="50"/>
                                  </p:stCondLst>
                                  <p:childTnLst>
                                    <p:animMotion origin="layout" path="M -0.05547 0.00926 L 4.375E-6 0.00926 " pathEditMode="relative" rAng="0" ptsTypes="AA">
                                      <p:cBhvr>
                                        <p:cTn id="35" dur="700" fill="hold"/>
                                        <p:tgtEl>
                                          <p:spTgt spid="5"/>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PXPICPATH" val="_AL_MILANZ\JPGSPNGS\JZIM-RITA_1_MONITOR ICON.PNG"/>
  <p:tag name="PXPSD_PNGPATH" val="_AL_MILANZ\JPGSPNGS\"/>
  <p:tag name="PXPSD_PNGFILENAME" val="JZIM-RITA_1_MONITOR ICON.PNG"/>
  <p:tag name="PXPSD_LAYERNAME" val="monitor icon"/>
  <p:tag name="PXPSD_PSDPATH" val="_jzim-rita\PSDs\"/>
  <p:tag name="PXPSD_PSDFILENAME" val="Jzim-Rita_1.psd"/>
  <p:tag name="PXPSD_PSDSOURCE" val="D:\Work\Dropbox\Microsoft DX\_jzim-rita\PSDs\Jzim-Rita_1.psd"/>
  <p:tag name=" PXPSD_PSDSOURCELAYER" val="8"/>
</p:tagLst>
</file>

<file path=ppt/tags/tag2.xml><?xml version="1.0" encoding="utf-8"?>
<p:tagLst xmlns:a="http://schemas.openxmlformats.org/drawingml/2006/main" xmlns:r="http://schemas.openxmlformats.org/officeDocument/2006/relationships" xmlns:p="http://schemas.openxmlformats.org/presentationml/2006/main">
  <p:tag name="PXPICPATH" val="_AL_MILANZ\JPGSPNGS\JZIM-RITA_1_CUBES.PNG"/>
  <p:tag name="PXPSD_PNGPATH" val="_AL_MILANZ\JPGSPNGS\"/>
  <p:tag name="PXPSD_PNGFILENAME" val="JZIM-RITA_1_CUBES.PNG"/>
  <p:tag name="PXPSD_LAYERNAME" val="cubes"/>
  <p:tag name="PXPSD_PSDPATH" val="_jzim-rita\PSDs\"/>
  <p:tag name="PXPSD_PSDFILENAME" val="Jzim-Rita_1.psd"/>
  <p:tag name="PXPSD_PSDSOURCE" val="D:\Work\Dropbox\Microsoft DX\_jzim-rita\PSDs\Jzim-Rita_1.psd"/>
  <p:tag name=" PXPSD_PSDSOURCELAYER" val="7"/>
</p:tagLst>
</file>

<file path=ppt/tags/tag3.xml><?xml version="1.0" encoding="utf-8"?>
<p:tagLst xmlns:a="http://schemas.openxmlformats.org/drawingml/2006/main" xmlns:r="http://schemas.openxmlformats.org/officeDocument/2006/relationships" xmlns:p="http://schemas.openxmlformats.org/presentationml/2006/main">
  <p:tag name="PXPICPATH" val="_AL_MILANZ\JPGSPNGS\JZIM-RITA_1_DISC ARRAY.PNG"/>
  <p:tag name="PXPSD_PNGPATH" val="_AL_MILANZ\JPGSPNGS\"/>
  <p:tag name="PXPSD_PNGFILENAME" val="JZIM-RITA_1_DISC ARRAY.PNG"/>
  <p:tag name="PXPSD_LAYERNAME" val="disc array"/>
  <p:tag name="PXPSD_PSDPATH" val="_jzim-rita\PSDs\"/>
  <p:tag name="PXPSD_PSDFILENAME" val="Jzim-Rita_1.psd"/>
  <p:tag name="PXPSD_PSDSOURCE" val="D:\Work\Dropbox\Microsoft DX\_jzim-rita\PSDs\Jzim-Rita_1.psd"/>
  <p:tag name=" PXPSD_PSDSOURCELAYER" val="6"/>
</p:tagLst>
</file>

<file path=ppt/tags/tag4.xml><?xml version="1.0" encoding="utf-8"?>
<p:tagLst xmlns:a="http://schemas.openxmlformats.org/drawingml/2006/main" xmlns:r="http://schemas.openxmlformats.org/officeDocument/2006/relationships" xmlns:p="http://schemas.openxmlformats.org/presentationml/2006/main">
  <p:tag name="PXPICPATH" val="_AL_MILANZ\JPGSPNGS\JZIM-RITA_1_THOUGHT BUBBLE.PNG"/>
  <p:tag name="PXPSD_PNGPATH" val="_AL_MILANZ\JPGSPNGS\"/>
  <p:tag name="PXPSD_PNGFILENAME" val="JZIM-RITA_1_THOUGHT BUBBLE.PNG"/>
  <p:tag name="PXPSD_LAYERNAME" val="thought bubble"/>
  <p:tag name="PXPSD_PSDPATH" val="_jzim-rita\PSDs\"/>
  <p:tag name="PXPSD_PSDFILENAME" val="Jzim-Rita_1.psd"/>
  <p:tag name="PXPSD_PSDSOURCE" val="D:\Work\Dropbox\Microsoft DX\_jzim-rita\PSDs\Jzim-Rita_1.psd"/>
  <p:tag name=" PXPSD_PSDSOURCELAYER" val="5"/>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6.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9.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20.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1.xml><?xml version="1.0" encoding="utf-8"?>
<a:theme xmlns:a="http://schemas.openxmlformats.org/drawingml/2006/main" name="2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22.xml><?xml version="1.0" encoding="utf-8"?>
<a:theme xmlns:a="http://schemas.openxmlformats.org/drawingml/2006/main" name="8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3.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24.xml><?xml version="1.0" encoding="utf-8"?>
<a:theme xmlns:a="http://schemas.openxmlformats.org/drawingml/2006/main" name="3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5.xml><?xml version="1.0" encoding="utf-8"?>
<a:theme xmlns:a="http://schemas.openxmlformats.org/drawingml/2006/main" name="4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6.xml><?xml version="1.0" encoding="utf-8"?>
<a:theme xmlns:a="http://schemas.openxmlformats.org/drawingml/2006/main" name="5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7.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8.xml><?xml version="1.0" encoding="utf-8"?>
<a:theme xmlns:a="http://schemas.openxmlformats.org/drawingml/2006/main" name="7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9.xml><?xml version="1.0" encoding="utf-8"?>
<a:theme xmlns:a="http://schemas.openxmlformats.org/drawingml/2006/main" name="6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0.xml><?xml version="1.0" encoding="utf-8"?>
<a:theme xmlns:a="http://schemas.openxmlformats.org/drawingml/2006/main" name="Microsoft Story Nov 2015">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1.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2.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4.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35.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36.xml><?xml version="1.0" encoding="utf-8"?>
<a:theme xmlns:a="http://schemas.openxmlformats.org/drawingml/2006/main" name="2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37.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38.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39.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0.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1.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4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43.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4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45.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A13FED-9D9A-42D4-BBF4-345F4CCBDD05}">
  <ds:schemaRefs>
    <ds:schemaRef ds:uri="http://schemas.microsoft.com/office/2006/documentManagement/types"/>
    <ds:schemaRef ds:uri="fee586e5-3c92-48eb-9898-42915e590ada"/>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2920</Words>
  <Application>Microsoft Office PowerPoint</Application>
  <PresentationFormat>Custom</PresentationFormat>
  <Paragraphs>731</Paragraphs>
  <Slides>39</Slides>
  <Notes>25</Notes>
  <HiddenSlides>0</HiddenSlides>
  <MMClips>0</MMClips>
  <ScaleCrop>false</ScaleCrop>
  <HeadingPairs>
    <vt:vector size="8" baseType="variant">
      <vt:variant>
        <vt:lpstr>Fonts Used</vt:lpstr>
      </vt:variant>
      <vt:variant>
        <vt:i4>14</vt:i4>
      </vt:variant>
      <vt:variant>
        <vt:lpstr>Theme</vt:lpstr>
      </vt:variant>
      <vt:variant>
        <vt:i4>45</vt:i4>
      </vt:variant>
      <vt:variant>
        <vt:lpstr>Embedded OLE Servers</vt:lpstr>
      </vt:variant>
      <vt:variant>
        <vt:i4>1</vt:i4>
      </vt:variant>
      <vt:variant>
        <vt:lpstr>Slide Titles</vt:lpstr>
      </vt:variant>
      <vt:variant>
        <vt:i4>39</vt:i4>
      </vt:variant>
    </vt:vector>
  </HeadingPairs>
  <TitlesOfParts>
    <vt:vector size="99" baseType="lpstr">
      <vt:lpstr>MS PGothic</vt:lpstr>
      <vt:lpstr>MS PGothic</vt:lpstr>
      <vt:lpstr>Arial</vt:lpstr>
      <vt:lpstr>Arial Unicode MS</vt:lpstr>
      <vt:lpstr>Avenir LT Pro 45 Book</vt:lpstr>
      <vt:lpstr>Calibri</vt:lpstr>
      <vt:lpstr>Calibri Light</vt:lpstr>
      <vt:lpstr>Consolas</vt:lpstr>
      <vt:lpstr>DIN</vt:lpstr>
      <vt:lpstr>Segoe UI</vt:lpstr>
      <vt:lpstr>Segoe UI Light</vt:lpstr>
      <vt:lpstr>Segoe UI Semibold</vt:lpstr>
      <vt:lpstr>Segoe UI Semilight</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1_MGXFY16 Dark Gray Template</vt:lpstr>
      <vt:lpstr>2_COLOR TEMPLATE</vt:lpstr>
      <vt:lpstr>5_Azure Event</vt:lpstr>
      <vt:lpstr>1_5-30660_TR21_BO_CT_Template</vt:lpstr>
      <vt:lpstr>2_5-30660_TR21_BO_CT_Template</vt:lpstr>
      <vt:lpstr>5-30721_Build_2016_Template_Light</vt:lpstr>
      <vt:lpstr>2_Microsoft AzureCon 2015 Template - Color</vt:lpstr>
      <vt:lpstr>8_WPC 2015 Dark Gray Template</vt:lpstr>
      <vt:lpstr>MGXFY16 Light Gray Template</vt:lpstr>
      <vt:lpstr>3_COLOR TEMPLATE</vt:lpstr>
      <vt:lpstr>4_COLOR TEMPLATE</vt:lpstr>
      <vt:lpstr>5_COLOR TEMPLATE</vt:lpstr>
      <vt:lpstr>1_5-30721_Build_2016_Template_Light</vt:lpstr>
      <vt:lpstr>7_Azure Event</vt:lpstr>
      <vt:lpstr>6_COLOR TEMPLATE</vt:lpstr>
      <vt:lpstr>Microsoft Story Nov 2015</vt:lpstr>
      <vt:lpstr>3_5-30660_TR21_BO_CT_Template</vt:lpstr>
      <vt:lpstr>5-50002_Ignite_Breakout_Template</vt:lpstr>
      <vt:lpstr>1_Azure_2015</vt:lpstr>
      <vt:lpstr>Connect(); 2016 (Remove)</vt:lpstr>
      <vt:lpstr>Connect_2016_Template_Light</vt:lpstr>
      <vt:lpstr>2_Connect_2016_Template_Light</vt:lpstr>
      <vt:lpstr>6-30537_Envision 2016 Keynote Template</vt:lpstr>
      <vt:lpstr>1_6-30537_Envision 2016 Keynote Template</vt:lpstr>
      <vt:lpstr>2_5-30721_Build_2016_Template_Light</vt:lpstr>
      <vt:lpstr>LIGHT COLOR TEMPLATE</vt:lpstr>
      <vt:lpstr>3_5-30721_Build_2016_Template_Light</vt:lpstr>
      <vt:lpstr>1_5-50002_Ignite_Breakout_Template</vt:lpstr>
      <vt:lpstr>5-30721_Build_2016_Template_Dark</vt:lpstr>
      <vt:lpstr>5-50113_Microsoft_Ready_Light_Template</vt:lpstr>
      <vt:lpstr>5-50111_Build 2017_LIGHT GRAY TEMPLATE</vt:lpstr>
      <vt:lpstr>Image</vt:lpstr>
      <vt:lpstr>From 0 to Cloud Scale</vt:lpstr>
      <vt:lpstr>The changing world of app development </vt:lpstr>
      <vt:lpstr>From IaaS to FaaS</vt:lpstr>
      <vt:lpstr>The evolution of deployment speed Speed enables and encourages new microservice architectures</vt:lpstr>
      <vt:lpstr>Why the cloud? </vt:lpstr>
      <vt:lpstr>PowerPoint Presentation</vt:lpstr>
      <vt:lpstr>PowerPoint Presentation</vt:lpstr>
      <vt:lpstr>Any developer Any app Any platform</vt:lpstr>
      <vt:lpstr>Any developer  Any app  Any platform</vt:lpstr>
      <vt:lpstr>Any developer  Any app  Any platform</vt:lpstr>
      <vt:lpstr>Any developer  Any app  Any platform</vt:lpstr>
      <vt:lpstr>Any developer  Any app  Any platform</vt:lpstr>
      <vt:lpstr>Any developer  Any app  Any platform</vt:lpstr>
      <vt:lpstr>Any developer  Any app  Any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App Services</vt:lpstr>
      <vt:lpstr>PowerPoint Presentation</vt:lpstr>
      <vt:lpstr>Continous Delivery with App Service</vt:lpstr>
      <vt:lpstr>PowerPoint Presentation</vt:lpstr>
      <vt:lpstr>PowerPoint Presentation</vt:lpstr>
      <vt:lpstr>AutoScale</vt:lpstr>
      <vt:lpstr>PowerPoint Presentation</vt:lpstr>
      <vt:lpstr>PowerPoint Presentation</vt:lpstr>
      <vt:lpstr>PowerPoint Presentation</vt:lpstr>
      <vt:lpstr>What is Azure Functions?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2017-08-08T20:26:21Z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